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PT Serif"/>
      <p:regular r:id="rId31"/>
      <p:bold r:id="rId32"/>
      <p:italic r:id="rId33"/>
      <p:boldItalic r:id="rId34"/>
    </p:embeddedFont>
    <p:embeddedFont>
      <p:font typeface="Montserrat"/>
      <p:regular r:id="rId35"/>
      <p:bold r:id="rId36"/>
      <p:italic r:id="rId37"/>
      <p:boldItalic r:id="rId38"/>
    </p:embeddedFont>
    <p:embeddedFont>
      <p:font typeface="Tahoma"/>
      <p:regular r:id="rId39"/>
      <p:bold r:id="rId40"/>
    </p:embeddedFont>
    <p:embeddedFont>
      <p:font typeface="Helvetica Neue Light"/>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Tahoma-bold.fntdata"/><Relationship Id="rId20" Type="http://schemas.openxmlformats.org/officeDocument/2006/relationships/slide" Target="slides/slide14.xml"/><Relationship Id="rId42" Type="http://schemas.openxmlformats.org/officeDocument/2006/relationships/font" Target="fonts/HelveticaNeueLight-bold.fntdata"/><Relationship Id="rId41" Type="http://schemas.openxmlformats.org/officeDocument/2006/relationships/font" Target="fonts/HelveticaNeueLight-regular.fntdata"/><Relationship Id="rId22" Type="http://schemas.openxmlformats.org/officeDocument/2006/relationships/slide" Target="slides/slide16.xml"/><Relationship Id="rId44" Type="http://schemas.openxmlformats.org/officeDocument/2006/relationships/font" Target="fonts/HelveticaNeueLight-boldItalic.fntdata"/><Relationship Id="rId21" Type="http://schemas.openxmlformats.org/officeDocument/2006/relationships/slide" Target="slides/slide15.xml"/><Relationship Id="rId43" Type="http://schemas.openxmlformats.org/officeDocument/2006/relationships/font" Target="fonts/HelveticaNeueLight-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TSerif-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TSerif-italic.fntdata"/><Relationship Id="rId10" Type="http://schemas.openxmlformats.org/officeDocument/2006/relationships/slide" Target="slides/slide4.xml"/><Relationship Id="rId32" Type="http://schemas.openxmlformats.org/officeDocument/2006/relationships/font" Target="fonts/PTSerif-bold.fntdata"/><Relationship Id="rId13" Type="http://schemas.openxmlformats.org/officeDocument/2006/relationships/slide" Target="slides/slide7.xml"/><Relationship Id="rId35" Type="http://schemas.openxmlformats.org/officeDocument/2006/relationships/font" Target="fonts/Montserrat-regular.fntdata"/><Relationship Id="rId12" Type="http://schemas.openxmlformats.org/officeDocument/2006/relationships/slide" Target="slides/slide6.xml"/><Relationship Id="rId34" Type="http://schemas.openxmlformats.org/officeDocument/2006/relationships/font" Target="fonts/PTSerif-boldItalic.fntdata"/><Relationship Id="rId15" Type="http://schemas.openxmlformats.org/officeDocument/2006/relationships/slide" Target="slides/slide9.xml"/><Relationship Id="rId37" Type="http://schemas.openxmlformats.org/officeDocument/2006/relationships/font" Target="fonts/Montserrat-italic.fntdata"/><Relationship Id="rId14" Type="http://schemas.openxmlformats.org/officeDocument/2006/relationships/slide" Target="slides/slide8.xml"/><Relationship Id="rId36" Type="http://schemas.openxmlformats.org/officeDocument/2006/relationships/font" Target="fonts/Montserrat-bold.fntdata"/><Relationship Id="rId17" Type="http://schemas.openxmlformats.org/officeDocument/2006/relationships/slide" Target="slides/slide11.xml"/><Relationship Id="rId39" Type="http://schemas.openxmlformats.org/officeDocument/2006/relationships/font" Target="fonts/Tahoma-regular.fntdata"/><Relationship Id="rId16" Type="http://schemas.openxmlformats.org/officeDocument/2006/relationships/slide" Target="slides/slide10.xml"/><Relationship Id="rId38" Type="http://schemas.openxmlformats.org/officeDocument/2006/relationships/font" Target="fonts/Montserrat-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search.infohio.or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fohio.or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bookonline.com/training/products/kids/kids-index.htm"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bookonline.com/training/products/kids/kids-index.htm"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hio.org/campus/learning-pathways/course/world-book-student-advanced"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hio.org/resources/item/world-book-student" TargetMode="External"/><Relationship Id="rId3" Type="http://schemas.openxmlformats.org/officeDocument/2006/relationships/hyperlink" Target="https://www.worldbookonline.com/training/products/student/student-index.htm"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bookonline.com/training/products/student/student-index.ht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c8e531112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 name="Google Shape;126;gc8e5311125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Clr>
                <a:schemeClr val="dk1"/>
              </a:buClr>
              <a:buFont typeface="Arial"/>
              <a:buNone/>
            </a:pPr>
            <a:r>
              <a:rPr lang="en">
                <a:solidFill>
                  <a:srgbClr val="172B4D"/>
                </a:solidFill>
                <a:highlight>
                  <a:srgbClr val="FFFFFF"/>
                </a:highlight>
              </a:rPr>
              <a:t>These slides were provided by and created by World Book. INFOhio added a few directional slides to help users know how to get to the resources and how to learn more through the Learning Pathways Classes.</a:t>
            </a:r>
            <a:endParaRPr>
              <a:solidFill>
                <a:schemeClr val="dk1"/>
              </a:solidFill>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c789e603f0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 name="Google Shape;208;gc789e603f0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c8e5311125_0_3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2200"/>
              <a:buFont typeface="Helvetica Neue"/>
              <a:buNone/>
            </a:pPr>
            <a:r>
              <a:t/>
            </a:r>
            <a:endParaRPr/>
          </a:p>
        </p:txBody>
      </p:sp>
      <p:sp>
        <p:nvSpPr>
          <p:cNvPr id="214" name="Google Shape;214;gc8e5311125_0_3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789e603f0_1_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c789e603f0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c8e5311125_0_3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3" name="Google Shape;233;gc8e5311125_0_3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c8e5311125_0_4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1" name="Google Shape;241;gc8e5311125_0_4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c8e5311125_0_39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c8e5311125_0_3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f06f048c87_0_2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7" name="Google Shape;257;gf06f048c87_0_2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a:t>Searching for “webquest” or a specific webquest is easy when using INFOhio’s Educator Tools.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c8e5311125_0_4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5" name="Google Shape;265;gc8e5311125_0_40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ece77275f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ece77275f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Watch this video to learn how to share articles from World Book Student using INFOhio’s ISearch.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INFOhio’s ISearch: </a:t>
            </a:r>
            <a:r>
              <a:rPr lang="en" u="sng">
                <a:solidFill>
                  <a:srgbClr val="0066FF"/>
                </a:solidFill>
                <a:hlinkClick r:id="rId2">
                  <a:extLst>
                    <a:ext uri="{A12FA001-AC4F-418D-AE19-62706E023703}">
                      <ahyp:hlinkClr val="tx"/>
                    </a:ext>
                  </a:extLst>
                </a:hlinkClick>
              </a:rPr>
              <a:t>https://isearch.infohio.org</a:t>
            </a:r>
            <a:r>
              <a:rPr lang="en">
                <a:solidFill>
                  <a:schemeClr val="dk1"/>
                </a:solidFill>
              </a:rPr>
              <a:t>, lets you search nearly all INFOhio resources from a single search box.</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 use a platform, other than Google Classroom, articles from World Book Student can also be shared with a direct permalink from ISearch that will work in any learning management system.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e3e050f7ae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6" name="Google Shape;286;ge3e050f7ae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f06f048c87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f06f048c87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slide has animation. Use Present mode to view.*</a:t>
            </a:r>
            <a:endParaRPr/>
          </a:p>
          <a:p>
            <a:pPr indent="0" lvl="0" marL="0" rtl="0" algn="l">
              <a:spcBef>
                <a:spcPts val="0"/>
              </a:spcBef>
              <a:spcAft>
                <a:spcPts val="0"/>
              </a:spcAft>
              <a:buNone/>
            </a:pPr>
            <a:r>
              <a:rPr lang="en"/>
              <a:t>To find the World Book Student resource on the INFOhio website go to the INFOhio homepage: </a:t>
            </a:r>
            <a:r>
              <a:rPr lang="en" u="sng">
                <a:solidFill>
                  <a:schemeClr val="hlink"/>
                </a:solidFill>
                <a:hlinkClick r:id="rId2"/>
              </a:rPr>
              <a:t>https://www.infohio.org</a:t>
            </a:r>
            <a:r>
              <a:rPr lang="en"/>
              <a:t>. Click the Grades K-5, Grades 6-8, or Grades 9-12 button. This resource is found in all three of these buttons because it is appropriate for grades 4-10. The i button will give further training and support for the resource, or click anywhere on the resource box to open the resource.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e3e050f7a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e3e050f7a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information/talking points, check here- </a:t>
            </a:r>
            <a:r>
              <a:rPr lang="en" u="sng">
                <a:solidFill>
                  <a:schemeClr val="hlink"/>
                </a:solidFill>
                <a:hlinkClick r:id="rId2"/>
              </a:rPr>
              <a:t>https://www.worldbookonline.com/training/products/kids/kids-index.htm</a:t>
            </a:r>
            <a:r>
              <a:rPr lang="en">
                <a:solidFill>
                  <a:schemeClr val="dk1"/>
                </a:solidFill>
              </a:rPr>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e3e050f7a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e3e050f7a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information/talking points, check here- </a:t>
            </a:r>
            <a:r>
              <a:rPr lang="en" u="sng">
                <a:solidFill>
                  <a:schemeClr val="hlink"/>
                </a:solidFill>
                <a:hlinkClick r:id="rId2"/>
              </a:rPr>
              <a:t>https://www.worldbookonline.com/training/products/kids/kids-index.htm</a:t>
            </a:r>
            <a:r>
              <a:rPr lang="en">
                <a:solidFill>
                  <a:schemeClr val="dk1"/>
                </a:solidFill>
              </a:rPr>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ece77275f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ece77275f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https://infohio.org/campus/learning-pathways/course/world-book-student-advanced</a:t>
            </a:r>
            <a:r>
              <a:rPr lang="en">
                <a:solidFill>
                  <a:schemeClr val="dk1"/>
                </a:solidFill>
              </a:rPr>
              <a:t>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e3e050f7a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e3e050f7a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addition to the INFOhio information page: </a:t>
            </a:r>
            <a:r>
              <a:rPr lang="en" u="sng">
                <a:solidFill>
                  <a:schemeClr val="hlink"/>
                </a:solidFill>
                <a:hlinkClick r:id="rId2"/>
              </a:rPr>
              <a:t>https://infohio.org/resources/item/world-book-student</a:t>
            </a:r>
            <a:r>
              <a:rPr lang="en">
                <a:solidFill>
                  <a:schemeClr val="dk1"/>
                </a:solidFill>
              </a:rPr>
              <a:t> additional resources can be found here:</a:t>
            </a:r>
            <a:r>
              <a:rPr lang="en">
                <a:solidFill>
                  <a:schemeClr val="dk1"/>
                </a:solidFill>
              </a:rPr>
              <a:t> </a:t>
            </a:r>
            <a:r>
              <a:rPr lang="en" u="sng">
                <a:solidFill>
                  <a:schemeClr val="hlink"/>
                </a:solidFill>
                <a:hlinkClick r:id="rId3"/>
              </a:rPr>
              <a:t>https://www.worldbookonline.com/training/products/student/student-index.htm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f06f048c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f06f048c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c8e531112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c8e531112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information/talking points, check here- </a:t>
            </a:r>
            <a:r>
              <a:rPr lang="en" u="sng">
                <a:solidFill>
                  <a:schemeClr val="hlink"/>
                </a:solidFill>
                <a:hlinkClick r:id="rId2"/>
              </a:rPr>
              <a:t>https://www.worldbookonline.com/training/products/student/student-index.htm</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c8e5311125_0_3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9" name="Google Shape;159;gc8e5311125_0_3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c8e5311125_0_2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9" name="Google Shape;169;gc8e5311125_0_2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c8e5311125_0_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5" name="Google Shape;175;gc8e5311125_0_36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c8e5311125_0_3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gc8e5311125_0_3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c8e5311125_0_37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c8e5311125_0_3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c8e5311125_0_3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2200"/>
              <a:buFont typeface="Helvetica Neue"/>
              <a:buNone/>
            </a:pPr>
            <a:r>
              <a:t/>
            </a:r>
            <a:endParaRPr/>
          </a:p>
        </p:txBody>
      </p:sp>
      <p:sp>
        <p:nvSpPr>
          <p:cNvPr id="196" name="Google Shape;196;gc8e5311125_0_3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TITLE_AND_BODY_1">
    <p:bg>
      <p:bgPr>
        <a:solidFill>
          <a:srgbClr val="FFFFFF"/>
        </a:solidFill>
      </p:bgPr>
    </p:bg>
    <p:spTree>
      <p:nvGrpSpPr>
        <p:cNvPr id="50" name="Shape 50"/>
        <p:cNvGrpSpPr/>
        <p:nvPr/>
      </p:nvGrpSpPr>
      <p:grpSpPr>
        <a:xfrm>
          <a:off x="0" y="0"/>
          <a:ext cx="0" cy="0"/>
          <a:chOff x="0" y="0"/>
          <a:chExt cx="0" cy="0"/>
        </a:xfrm>
      </p:grpSpPr>
      <p:sp>
        <p:nvSpPr>
          <p:cNvPr id="51" name="Google Shape;51;p13"/>
          <p:cNvSpPr/>
          <p:nvPr>
            <p:ph idx="2" type="pic"/>
          </p:nvPr>
        </p:nvSpPr>
        <p:spPr>
          <a:xfrm>
            <a:off x="4999939" y="-6744"/>
            <a:ext cx="1522500" cy="17613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2" name="Google Shape;52;p13"/>
          <p:cNvSpPr/>
          <p:nvPr>
            <p:ph idx="3" type="pic"/>
          </p:nvPr>
        </p:nvSpPr>
        <p:spPr>
          <a:xfrm>
            <a:off x="6523072" y="-13164"/>
            <a:ext cx="1916400" cy="26799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3" name="Google Shape;53;p13"/>
          <p:cNvSpPr/>
          <p:nvPr>
            <p:ph idx="4" type="pic"/>
          </p:nvPr>
        </p:nvSpPr>
        <p:spPr>
          <a:xfrm>
            <a:off x="4999939" y="1752336"/>
            <a:ext cx="1524000" cy="21567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4" name="Google Shape;54;p13"/>
          <p:cNvSpPr/>
          <p:nvPr>
            <p:ph idx="5" type="pic"/>
          </p:nvPr>
        </p:nvSpPr>
        <p:spPr>
          <a:xfrm>
            <a:off x="4995176" y="3911534"/>
            <a:ext cx="3444900" cy="12390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5" name="Google Shape;55;p13"/>
          <p:cNvSpPr/>
          <p:nvPr>
            <p:ph idx="6" type="pic"/>
          </p:nvPr>
        </p:nvSpPr>
        <p:spPr>
          <a:xfrm>
            <a:off x="6520689" y="2667011"/>
            <a:ext cx="1919400" cy="12441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6" name="Google Shape;56;p13"/>
          <p:cNvSpPr txBox="1"/>
          <p:nvPr/>
        </p:nvSpPr>
        <p:spPr>
          <a:xfrm>
            <a:off x="8282160" y="4794885"/>
            <a:ext cx="2283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2958BD"/>
              </a:buClr>
              <a:buSzPts val="1400"/>
              <a:buFont typeface="PT Serif"/>
              <a:buNone/>
            </a:pPr>
            <a:fld id="{00000000-1234-1234-1234-123412341234}" type="slidenum">
              <a:rPr b="0" i="0" lang="en" sz="1400" u="none" cap="none" strike="noStrike">
                <a:solidFill>
                  <a:srgbClr val="2958BD"/>
                </a:solidFill>
                <a:latin typeface="PT Serif"/>
                <a:ea typeface="PT Serif"/>
                <a:cs typeface="PT Serif"/>
                <a:sym typeface="PT Serif"/>
              </a:rPr>
              <a:t>‹#›</a:t>
            </a:fld>
            <a:endParaRPr b="0" i="0" sz="1400" u="none" cap="none" strike="noStrike">
              <a:solidFill>
                <a:srgbClr val="2958BD"/>
              </a:solidFill>
              <a:latin typeface="PT Serif"/>
              <a:ea typeface="PT Serif"/>
              <a:cs typeface="PT Serif"/>
              <a:sym typeface="PT Serif"/>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FFFF"/>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633413" y="357188"/>
            <a:ext cx="7877100" cy="857400"/>
          </a:xfrm>
          <a:prstGeom prst="rect">
            <a:avLst/>
          </a:prstGeom>
          <a:noFill/>
          <a:ln>
            <a:noFill/>
          </a:ln>
        </p:spPr>
        <p:txBody>
          <a:bodyPr anchorCtr="0" anchor="ctr" bIns="0" lIns="0" spcFirstLastPara="1" rIns="0" wrap="square" tIns="0">
            <a:normAutofit/>
          </a:bodyPr>
          <a:lstStyle>
            <a:lvl1pPr lvl="0" rtl="0" algn="l">
              <a:lnSpc>
                <a:spcPct val="100000"/>
              </a:lnSpc>
              <a:spcBef>
                <a:spcPts val="0"/>
              </a:spcBef>
              <a:spcAft>
                <a:spcPts val="0"/>
              </a:spcAft>
              <a:buClr>
                <a:srgbClr val="7030A0"/>
              </a:buClr>
              <a:buSzPts val="3500"/>
              <a:buFont typeface="Montserrat"/>
              <a:buNone/>
              <a:defRPr b="1" i="0" sz="3500">
                <a:solidFill>
                  <a:srgbClr val="7030A0"/>
                </a:solidFill>
                <a:latin typeface="Montserrat"/>
                <a:ea typeface="Montserrat"/>
                <a:cs typeface="Montserrat"/>
                <a:sym typeface="Montserrat"/>
              </a:defRPr>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sp>
        <p:nvSpPr>
          <p:cNvPr id="59" name="Google Shape;59;p14"/>
          <p:cNvSpPr txBox="1"/>
          <p:nvPr>
            <p:ph idx="1" type="body"/>
          </p:nvPr>
        </p:nvSpPr>
        <p:spPr>
          <a:xfrm>
            <a:off x="633413" y="1214438"/>
            <a:ext cx="7877100" cy="3452700"/>
          </a:xfrm>
          <a:prstGeom prst="rect">
            <a:avLst/>
          </a:prstGeom>
          <a:noFill/>
          <a:ln>
            <a:noFill/>
          </a:ln>
        </p:spPr>
        <p:txBody>
          <a:bodyPr anchorCtr="0" anchor="ctr" bIns="0" lIns="0" spcFirstLastPara="1" rIns="0" wrap="square" tIns="0">
            <a:normAutofit/>
          </a:bodyPr>
          <a:lstStyle>
            <a:lvl1pPr indent="-298450" lvl="0" marL="457200" rtl="0" algn="l">
              <a:lnSpc>
                <a:spcPct val="120000"/>
              </a:lnSpc>
              <a:spcBef>
                <a:spcPts val="2000"/>
              </a:spcBef>
              <a:spcAft>
                <a:spcPts val="0"/>
              </a:spcAft>
              <a:buClr>
                <a:schemeClr val="dk1"/>
              </a:buClr>
              <a:buSzPts val="1100"/>
              <a:buFont typeface="Arial"/>
              <a:buChar char="●"/>
              <a:defRPr b="0" i="0" sz="1500">
                <a:solidFill>
                  <a:schemeClr val="dk1"/>
                </a:solidFill>
                <a:latin typeface="Arial"/>
                <a:ea typeface="Arial"/>
                <a:cs typeface="Arial"/>
                <a:sym typeface="Arial"/>
              </a:defRPr>
            </a:lvl1pPr>
            <a:lvl2pPr indent="-260350" lvl="1" marL="914400" rtl="0" algn="l">
              <a:lnSpc>
                <a:spcPct val="120000"/>
              </a:lnSpc>
              <a:spcBef>
                <a:spcPts val="2000"/>
              </a:spcBef>
              <a:spcAft>
                <a:spcPts val="0"/>
              </a:spcAft>
              <a:buClr>
                <a:srgbClr val="3F3F3F"/>
              </a:buClr>
              <a:buSzPts val="500"/>
              <a:buChar char="○"/>
              <a:defRPr/>
            </a:lvl2pPr>
            <a:lvl3pPr indent="-260350" lvl="2" marL="1371600" rtl="0" algn="l">
              <a:lnSpc>
                <a:spcPct val="120000"/>
              </a:lnSpc>
              <a:spcBef>
                <a:spcPts val="2000"/>
              </a:spcBef>
              <a:spcAft>
                <a:spcPts val="0"/>
              </a:spcAft>
              <a:buClr>
                <a:srgbClr val="3F3F3F"/>
              </a:buClr>
              <a:buSzPts val="500"/>
              <a:buChar char="■"/>
              <a:defRPr/>
            </a:lvl3pPr>
            <a:lvl4pPr indent="-260350" lvl="3" marL="1828800" rtl="0" algn="l">
              <a:lnSpc>
                <a:spcPct val="120000"/>
              </a:lnSpc>
              <a:spcBef>
                <a:spcPts val="2000"/>
              </a:spcBef>
              <a:spcAft>
                <a:spcPts val="0"/>
              </a:spcAft>
              <a:buClr>
                <a:srgbClr val="3F3F3F"/>
              </a:buClr>
              <a:buSzPts val="500"/>
              <a:buChar char="●"/>
              <a:defRPr/>
            </a:lvl4pPr>
            <a:lvl5pPr indent="-260350" lvl="4" marL="2286000" rtl="0" algn="l">
              <a:lnSpc>
                <a:spcPct val="120000"/>
              </a:lnSpc>
              <a:spcBef>
                <a:spcPts val="2000"/>
              </a:spcBef>
              <a:spcAft>
                <a:spcPts val="0"/>
              </a:spcAft>
              <a:buClr>
                <a:srgbClr val="3F3F3F"/>
              </a:buClr>
              <a:buSzPts val="500"/>
              <a:buChar char="○"/>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60" name="Google Shape;60;p14"/>
          <p:cNvSpPr txBox="1"/>
          <p:nvPr>
            <p:ph idx="10" type="dt"/>
          </p:nvPr>
        </p:nvSpPr>
        <p:spPr>
          <a:xfrm>
            <a:off x="0" y="0"/>
            <a:ext cx="1125000" cy="1125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rgbClr val="888888"/>
              </a:buClr>
              <a:buSzPts val="900"/>
              <a:buFont typeface="PT Serif"/>
              <a:buNone/>
              <a:defRPr b="0" i="0" sz="900" u="none" cap="none" strike="noStrike">
                <a:solidFill>
                  <a:srgbClr val="888888"/>
                </a:solidFill>
                <a:latin typeface="PT Serif"/>
                <a:ea typeface="PT Serif"/>
                <a:cs typeface="PT Serif"/>
                <a:sym typeface="PT Serif"/>
              </a:defRPr>
            </a:lvl1pPr>
            <a:lvl2pPr lvl="1"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2pPr>
            <a:lvl3pPr lvl="2"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3pPr>
            <a:lvl4pPr lvl="3"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4pPr>
            <a:lvl5pPr lvl="4"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5pPr>
            <a:lvl6pPr lvl="5"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6pPr>
            <a:lvl7pPr lvl="6"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7pPr>
            <a:lvl8pPr lvl="7"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8pPr>
            <a:lvl9pPr lvl="8"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9pPr>
          </a:lstStyle>
          <a:p/>
        </p:txBody>
      </p:sp>
      <p:sp>
        <p:nvSpPr>
          <p:cNvPr id="61" name="Google Shape;61;p14"/>
          <p:cNvSpPr txBox="1"/>
          <p:nvPr/>
        </p:nvSpPr>
        <p:spPr>
          <a:xfrm>
            <a:off x="8377126" y="4794885"/>
            <a:ext cx="384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F0F2F6"/>
              </a:buClr>
              <a:buSzPts val="1400"/>
              <a:buFont typeface="PT Serif"/>
              <a:buNone/>
            </a:pPr>
            <a:r>
              <a:t/>
            </a:r>
            <a:endParaRPr b="0" i="0" sz="1400" u="none" cap="none" strike="noStrike">
              <a:solidFill>
                <a:srgbClr val="2958BD"/>
              </a:solidFill>
              <a:latin typeface="PT Serif"/>
              <a:ea typeface="PT Serif"/>
              <a:cs typeface="PT Serif"/>
              <a:sym typeface="PT Serif"/>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type="tx">
  <p:cSld name="TITLE_AND_BODY">
    <p:bg>
      <p:bgPr>
        <a:solidFill>
          <a:srgbClr val="FFFFFF"/>
        </a:solidFill>
      </p:bgPr>
    </p:bg>
    <p:spTree>
      <p:nvGrpSpPr>
        <p:cNvPr id="68" name="Shape 68"/>
        <p:cNvGrpSpPr/>
        <p:nvPr/>
      </p:nvGrpSpPr>
      <p:grpSpPr>
        <a:xfrm>
          <a:off x="0" y="0"/>
          <a:ext cx="0" cy="0"/>
          <a:chOff x="0" y="0"/>
          <a:chExt cx="0" cy="0"/>
        </a:xfrm>
      </p:grpSpPr>
      <p:sp>
        <p:nvSpPr>
          <p:cNvPr id="69" name="Google Shape;69;p16"/>
          <p:cNvSpPr/>
          <p:nvPr>
            <p:ph idx="2" type="pic"/>
          </p:nvPr>
        </p:nvSpPr>
        <p:spPr>
          <a:xfrm>
            <a:off x="4999939" y="-6744"/>
            <a:ext cx="1522500" cy="17613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70" name="Google Shape;70;p16"/>
          <p:cNvSpPr/>
          <p:nvPr>
            <p:ph idx="3" type="pic"/>
          </p:nvPr>
        </p:nvSpPr>
        <p:spPr>
          <a:xfrm>
            <a:off x="6523072" y="-13164"/>
            <a:ext cx="1916400" cy="26799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71" name="Google Shape;71;p16"/>
          <p:cNvSpPr/>
          <p:nvPr>
            <p:ph idx="4" type="pic"/>
          </p:nvPr>
        </p:nvSpPr>
        <p:spPr>
          <a:xfrm>
            <a:off x="4999939" y="1752336"/>
            <a:ext cx="1524000" cy="21567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72" name="Google Shape;72;p16"/>
          <p:cNvSpPr/>
          <p:nvPr>
            <p:ph idx="5" type="pic"/>
          </p:nvPr>
        </p:nvSpPr>
        <p:spPr>
          <a:xfrm>
            <a:off x="4995176" y="3911534"/>
            <a:ext cx="3444900" cy="12390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73" name="Google Shape;73;p16"/>
          <p:cNvSpPr/>
          <p:nvPr>
            <p:ph idx="6" type="pic"/>
          </p:nvPr>
        </p:nvSpPr>
        <p:spPr>
          <a:xfrm>
            <a:off x="6520689" y="2667011"/>
            <a:ext cx="1919400" cy="12441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74" name="Google Shape;74;p16"/>
          <p:cNvSpPr txBox="1"/>
          <p:nvPr/>
        </p:nvSpPr>
        <p:spPr>
          <a:xfrm>
            <a:off x="8282160" y="4794885"/>
            <a:ext cx="2283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2958BD"/>
              </a:buClr>
              <a:buSzPts val="1400"/>
              <a:buFont typeface="PT Serif"/>
              <a:buNone/>
            </a:pPr>
            <a:fld id="{00000000-1234-1234-1234-123412341234}" type="slidenum">
              <a:rPr b="0" i="0" lang="en" sz="1400" u="none" cap="none" strike="noStrike">
                <a:solidFill>
                  <a:srgbClr val="2958BD"/>
                </a:solidFill>
                <a:latin typeface="PT Serif"/>
                <a:ea typeface="PT Serif"/>
                <a:cs typeface="PT Serif"/>
                <a:sym typeface="PT Serif"/>
              </a:rPr>
              <a:t>‹#›</a:t>
            </a:fld>
            <a:endParaRPr b="0" i="0" sz="1400" u="none" cap="none" strike="noStrike">
              <a:solidFill>
                <a:srgbClr val="2958BD"/>
              </a:solidFill>
              <a:latin typeface="PT Serif"/>
              <a:ea typeface="PT Serif"/>
              <a:cs typeface="PT Serif"/>
              <a:sym typeface="PT Serif"/>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FFFF"/>
        </a:solidFill>
      </p:bgPr>
    </p:bg>
    <p:spTree>
      <p:nvGrpSpPr>
        <p:cNvPr id="75" name="Shape 75"/>
        <p:cNvGrpSpPr/>
        <p:nvPr/>
      </p:nvGrpSpPr>
      <p:grpSpPr>
        <a:xfrm>
          <a:off x="0" y="0"/>
          <a:ext cx="0" cy="0"/>
          <a:chOff x="0" y="0"/>
          <a:chExt cx="0" cy="0"/>
        </a:xfrm>
      </p:grpSpPr>
      <p:sp>
        <p:nvSpPr>
          <p:cNvPr id="76" name="Google Shape;76;p17"/>
          <p:cNvSpPr txBox="1"/>
          <p:nvPr>
            <p:ph type="title"/>
          </p:nvPr>
        </p:nvSpPr>
        <p:spPr>
          <a:xfrm>
            <a:off x="633413" y="357188"/>
            <a:ext cx="7877100" cy="857400"/>
          </a:xfrm>
          <a:prstGeom prst="rect">
            <a:avLst/>
          </a:prstGeom>
          <a:noFill/>
          <a:ln>
            <a:noFill/>
          </a:ln>
        </p:spPr>
        <p:txBody>
          <a:bodyPr anchorCtr="0" anchor="ctr" bIns="0" lIns="0" spcFirstLastPara="1" rIns="0" wrap="square" tIns="0">
            <a:normAutofit/>
          </a:bodyPr>
          <a:lstStyle>
            <a:lvl1pPr lvl="0" rtl="0" algn="l">
              <a:lnSpc>
                <a:spcPct val="100000"/>
              </a:lnSpc>
              <a:spcBef>
                <a:spcPts val="0"/>
              </a:spcBef>
              <a:spcAft>
                <a:spcPts val="0"/>
              </a:spcAft>
              <a:buClr>
                <a:srgbClr val="7030A0"/>
              </a:buClr>
              <a:buSzPts val="3500"/>
              <a:buFont typeface="Montserrat"/>
              <a:buNone/>
              <a:defRPr b="1" i="0" sz="3500">
                <a:solidFill>
                  <a:srgbClr val="7030A0"/>
                </a:solidFill>
                <a:latin typeface="Montserrat"/>
                <a:ea typeface="Montserrat"/>
                <a:cs typeface="Montserrat"/>
                <a:sym typeface="Montserrat"/>
              </a:defRPr>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sp>
        <p:nvSpPr>
          <p:cNvPr id="77" name="Google Shape;77;p17"/>
          <p:cNvSpPr txBox="1"/>
          <p:nvPr>
            <p:ph idx="1" type="body"/>
          </p:nvPr>
        </p:nvSpPr>
        <p:spPr>
          <a:xfrm>
            <a:off x="633413" y="1214438"/>
            <a:ext cx="7877100" cy="3452700"/>
          </a:xfrm>
          <a:prstGeom prst="rect">
            <a:avLst/>
          </a:prstGeom>
          <a:noFill/>
          <a:ln>
            <a:noFill/>
          </a:ln>
        </p:spPr>
        <p:txBody>
          <a:bodyPr anchorCtr="0" anchor="ctr" bIns="0" lIns="0" spcFirstLastPara="1" rIns="0" wrap="square" tIns="0">
            <a:normAutofit/>
          </a:bodyPr>
          <a:lstStyle>
            <a:lvl1pPr indent="-298450" lvl="0" marL="457200" rtl="0" algn="l">
              <a:lnSpc>
                <a:spcPct val="120000"/>
              </a:lnSpc>
              <a:spcBef>
                <a:spcPts val="2000"/>
              </a:spcBef>
              <a:spcAft>
                <a:spcPts val="0"/>
              </a:spcAft>
              <a:buClr>
                <a:schemeClr val="dk1"/>
              </a:buClr>
              <a:buSzPts val="1100"/>
              <a:buFont typeface="Arial"/>
              <a:buChar char="•"/>
              <a:defRPr b="0" i="0" sz="1500">
                <a:solidFill>
                  <a:schemeClr val="dk1"/>
                </a:solidFill>
                <a:latin typeface="Arial"/>
                <a:ea typeface="Arial"/>
                <a:cs typeface="Arial"/>
                <a:sym typeface="Arial"/>
              </a:defRPr>
            </a:lvl1pPr>
            <a:lvl2pPr indent="-260350" lvl="1" marL="914400" rtl="0" algn="l">
              <a:lnSpc>
                <a:spcPct val="120000"/>
              </a:lnSpc>
              <a:spcBef>
                <a:spcPts val="2000"/>
              </a:spcBef>
              <a:spcAft>
                <a:spcPts val="0"/>
              </a:spcAft>
              <a:buClr>
                <a:srgbClr val="3F3F3F"/>
              </a:buClr>
              <a:buSzPts val="500"/>
              <a:buChar char="•"/>
              <a:defRPr/>
            </a:lvl2pPr>
            <a:lvl3pPr indent="-260350" lvl="2" marL="1371600" rtl="0" algn="l">
              <a:lnSpc>
                <a:spcPct val="120000"/>
              </a:lnSpc>
              <a:spcBef>
                <a:spcPts val="2000"/>
              </a:spcBef>
              <a:spcAft>
                <a:spcPts val="0"/>
              </a:spcAft>
              <a:buClr>
                <a:srgbClr val="3F3F3F"/>
              </a:buClr>
              <a:buSzPts val="500"/>
              <a:buChar char="•"/>
              <a:defRPr/>
            </a:lvl3pPr>
            <a:lvl4pPr indent="-260350" lvl="3" marL="1828800" rtl="0" algn="l">
              <a:lnSpc>
                <a:spcPct val="120000"/>
              </a:lnSpc>
              <a:spcBef>
                <a:spcPts val="2000"/>
              </a:spcBef>
              <a:spcAft>
                <a:spcPts val="0"/>
              </a:spcAft>
              <a:buClr>
                <a:srgbClr val="3F3F3F"/>
              </a:buClr>
              <a:buSzPts val="500"/>
              <a:buChar char="•"/>
              <a:defRPr/>
            </a:lvl4pPr>
            <a:lvl5pPr indent="-260350" lvl="4" marL="2286000" rtl="0" algn="l">
              <a:lnSpc>
                <a:spcPct val="120000"/>
              </a:lnSpc>
              <a:spcBef>
                <a:spcPts val="2000"/>
              </a:spcBef>
              <a:spcAft>
                <a:spcPts val="0"/>
              </a:spcAft>
              <a:buClr>
                <a:srgbClr val="3F3F3F"/>
              </a:buClr>
              <a:buSzPts val="500"/>
              <a:buChar char="•"/>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78" name="Google Shape;78;p17"/>
          <p:cNvSpPr txBox="1"/>
          <p:nvPr>
            <p:ph idx="10" type="dt"/>
          </p:nvPr>
        </p:nvSpPr>
        <p:spPr>
          <a:xfrm>
            <a:off x="0" y="0"/>
            <a:ext cx="1125000" cy="1125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rgbClr val="888888"/>
              </a:buClr>
              <a:buSzPts val="900"/>
              <a:buFont typeface="PT Serif"/>
              <a:buNone/>
              <a:defRPr b="0" i="0" sz="900" u="none" cap="none" strike="noStrike">
                <a:solidFill>
                  <a:srgbClr val="888888"/>
                </a:solidFill>
                <a:latin typeface="PT Serif"/>
                <a:ea typeface="PT Serif"/>
                <a:cs typeface="PT Serif"/>
                <a:sym typeface="PT Serif"/>
              </a:defRPr>
            </a:lvl1pPr>
            <a:lvl2pPr lvl="1"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2pPr>
            <a:lvl3pPr lvl="2"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3pPr>
            <a:lvl4pPr lvl="3"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4pPr>
            <a:lvl5pPr lvl="4"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5pPr>
            <a:lvl6pPr lvl="5"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6pPr>
            <a:lvl7pPr lvl="6"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7pPr>
            <a:lvl8pPr lvl="7"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8pPr>
            <a:lvl9pPr lvl="8"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9pPr>
          </a:lstStyle>
          <a:p/>
        </p:txBody>
      </p:sp>
      <p:sp>
        <p:nvSpPr>
          <p:cNvPr id="79" name="Google Shape;79;p17"/>
          <p:cNvSpPr txBox="1"/>
          <p:nvPr/>
        </p:nvSpPr>
        <p:spPr>
          <a:xfrm>
            <a:off x="8377126" y="4794885"/>
            <a:ext cx="384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F0F2F6"/>
              </a:buClr>
              <a:buSzPts val="1400"/>
              <a:buFont typeface="PT Serif"/>
              <a:buNone/>
            </a:pPr>
            <a:r>
              <a:t/>
            </a:r>
            <a:endParaRPr b="0" i="0" sz="1400" u="none" cap="none" strike="noStrike">
              <a:solidFill>
                <a:srgbClr val="2958BD"/>
              </a:solidFill>
              <a:latin typeface="PT Serif"/>
              <a:ea typeface="PT Serif"/>
              <a:cs typeface="PT Serif"/>
              <a:sym typeface="PT Serif"/>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 (9)">
  <p:cSld name="Devices (9)">
    <p:spTree>
      <p:nvGrpSpPr>
        <p:cNvPr id="80" name="Shape 80"/>
        <p:cNvGrpSpPr/>
        <p:nvPr/>
      </p:nvGrpSpPr>
      <p:grpSpPr>
        <a:xfrm>
          <a:off x="0" y="0"/>
          <a:ext cx="0" cy="0"/>
          <a:chOff x="0" y="0"/>
          <a:chExt cx="0" cy="0"/>
        </a:xfrm>
      </p:grpSpPr>
      <p:pic>
        <p:nvPicPr>
          <p:cNvPr id="81" name="Google Shape;81;p18"/>
          <p:cNvPicPr preferRelativeResize="0"/>
          <p:nvPr/>
        </p:nvPicPr>
        <p:blipFill rotWithShape="1">
          <a:blip r:embed="rId2">
            <a:alphaModFix/>
          </a:blip>
          <a:srcRect b="0" l="0" r="0" t="0"/>
          <a:stretch/>
        </p:blipFill>
        <p:spPr>
          <a:xfrm>
            <a:off x="4654637" y="702609"/>
            <a:ext cx="6476999" cy="3738282"/>
          </a:xfrm>
          <a:prstGeom prst="rect">
            <a:avLst/>
          </a:prstGeom>
          <a:noFill/>
          <a:ln>
            <a:noFill/>
          </a:ln>
        </p:spPr>
      </p:pic>
      <p:sp>
        <p:nvSpPr>
          <p:cNvPr id="82" name="Google Shape;82;p18"/>
          <p:cNvSpPr txBox="1"/>
          <p:nvPr>
            <p:ph idx="1" type="body"/>
          </p:nvPr>
        </p:nvSpPr>
        <p:spPr>
          <a:xfrm>
            <a:off x="668616" y="1758486"/>
            <a:ext cx="3499500" cy="6507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rgbClr val="717172"/>
              </a:buClr>
              <a:buSzPts val="700"/>
              <a:buFont typeface="PT Serif"/>
              <a:buNone/>
              <a:defRPr/>
            </a:lvl1pPr>
            <a:lvl2pPr indent="-228600" lvl="1" marL="914400" rtl="0" algn="l">
              <a:lnSpc>
                <a:spcPct val="150000"/>
              </a:lnSpc>
              <a:spcBef>
                <a:spcPts val="0"/>
              </a:spcBef>
              <a:spcAft>
                <a:spcPts val="0"/>
              </a:spcAft>
              <a:buClr>
                <a:srgbClr val="717172"/>
              </a:buClr>
              <a:buSzPts val="700"/>
              <a:buFont typeface="PT Serif"/>
              <a:buNone/>
              <a:defRPr/>
            </a:lvl2pPr>
            <a:lvl3pPr indent="-228600" lvl="2" marL="1371600" rtl="0" algn="l">
              <a:lnSpc>
                <a:spcPct val="150000"/>
              </a:lnSpc>
              <a:spcBef>
                <a:spcPts val="0"/>
              </a:spcBef>
              <a:spcAft>
                <a:spcPts val="0"/>
              </a:spcAft>
              <a:buClr>
                <a:srgbClr val="717172"/>
              </a:buClr>
              <a:buSzPts val="700"/>
              <a:buFont typeface="PT Serif"/>
              <a:buNone/>
              <a:defRPr/>
            </a:lvl3pPr>
            <a:lvl4pPr indent="-228600" lvl="3" marL="1828800" rtl="0" algn="l">
              <a:lnSpc>
                <a:spcPct val="150000"/>
              </a:lnSpc>
              <a:spcBef>
                <a:spcPts val="0"/>
              </a:spcBef>
              <a:spcAft>
                <a:spcPts val="0"/>
              </a:spcAft>
              <a:buClr>
                <a:srgbClr val="717172"/>
              </a:buClr>
              <a:buSzPts val="700"/>
              <a:buFont typeface="PT Serif"/>
              <a:buNone/>
              <a:defRPr/>
            </a:lvl4pPr>
            <a:lvl5pPr indent="-228600" lvl="4" marL="2286000" rtl="0" algn="l">
              <a:lnSpc>
                <a:spcPct val="150000"/>
              </a:lnSpc>
              <a:spcBef>
                <a:spcPts val="0"/>
              </a:spcBef>
              <a:spcAft>
                <a:spcPts val="0"/>
              </a:spcAft>
              <a:buClr>
                <a:srgbClr val="717172"/>
              </a:buClr>
              <a:buSzPts val="700"/>
              <a:buFont typeface="PT Serif"/>
              <a:buNone/>
              <a:defRPr/>
            </a:lvl5pPr>
            <a:lvl6pPr indent="-260350" lvl="5" marL="2743200" rtl="0" algn="l">
              <a:lnSpc>
                <a:spcPct val="120000"/>
              </a:lnSpc>
              <a:spcBef>
                <a:spcPts val="2000"/>
              </a:spcBef>
              <a:spcAft>
                <a:spcPts val="0"/>
              </a:spcAft>
              <a:buClr>
                <a:srgbClr val="717172"/>
              </a:buClr>
              <a:buSzPts val="500"/>
              <a:buFont typeface="PT Serif"/>
              <a:buChar char="•"/>
              <a:defRPr/>
            </a:lvl6pPr>
            <a:lvl7pPr indent="-260350" lvl="6" marL="3200400" rtl="0" algn="l">
              <a:lnSpc>
                <a:spcPct val="120000"/>
              </a:lnSpc>
              <a:spcBef>
                <a:spcPts val="2000"/>
              </a:spcBef>
              <a:spcAft>
                <a:spcPts val="0"/>
              </a:spcAft>
              <a:buClr>
                <a:srgbClr val="717172"/>
              </a:buClr>
              <a:buSzPts val="500"/>
              <a:buFont typeface="PT Serif"/>
              <a:buChar char="•"/>
              <a:defRPr/>
            </a:lvl7pPr>
            <a:lvl8pPr indent="-260350" lvl="7" marL="3657600" rtl="0" algn="l">
              <a:lnSpc>
                <a:spcPct val="120000"/>
              </a:lnSpc>
              <a:spcBef>
                <a:spcPts val="2000"/>
              </a:spcBef>
              <a:spcAft>
                <a:spcPts val="0"/>
              </a:spcAft>
              <a:buClr>
                <a:srgbClr val="717172"/>
              </a:buClr>
              <a:buSzPts val="500"/>
              <a:buFont typeface="PT Serif"/>
              <a:buChar char="•"/>
              <a:defRPr/>
            </a:lvl8pPr>
            <a:lvl9pPr indent="-260350" lvl="8" marL="4114800" rtl="0" algn="l">
              <a:lnSpc>
                <a:spcPct val="120000"/>
              </a:lnSpc>
              <a:spcBef>
                <a:spcPts val="2000"/>
              </a:spcBef>
              <a:spcAft>
                <a:spcPts val="0"/>
              </a:spcAft>
              <a:buClr>
                <a:srgbClr val="717172"/>
              </a:buClr>
              <a:buSzPts val="500"/>
              <a:buFont typeface="PT Serif"/>
              <a:buChar char="•"/>
              <a:defRPr/>
            </a:lvl9pPr>
          </a:lstStyle>
          <a:p/>
        </p:txBody>
      </p:sp>
      <p:sp>
        <p:nvSpPr>
          <p:cNvPr id="83" name="Google Shape;83;p18"/>
          <p:cNvSpPr txBox="1"/>
          <p:nvPr>
            <p:ph type="title"/>
          </p:nvPr>
        </p:nvSpPr>
        <p:spPr>
          <a:xfrm>
            <a:off x="661591" y="593626"/>
            <a:ext cx="35136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515252"/>
              </a:buClr>
              <a:buSzPts val="2600"/>
              <a:buFont typeface="Montserrat"/>
              <a:buNone/>
              <a:defRPr sz="2600"/>
            </a:lvl1pPr>
            <a:lvl2pPr lvl="1" rtl="0" algn="ctr">
              <a:lnSpc>
                <a:spcPct val="100000"/>
              </a:lnSpc>
              <a:spcBef>
                <a:spcPts val="0"/>
              </a:spcBef>
              <a:spcAft>
                <a:spcPts val="0"/>
              </a:spcAft>
              <a:buClr>
                <a:srgbClr val="515252"/>
              </a:buClr>
              <a:buSzPts val="700"/>
              <a:buFont typeface="Montserrat"/>
              <a:buNone/>
              <a:defRPr/>
            </a:lvl2pPr>
            <a:lvl3pPr lvl="2" rtl="0" algn="ctr">
              <a:lnSpc>
                <a:spcPct val="100000"/>
              </a:lnSpc>
              <a:spcBef>
                <a:spcPts val="0"/>
              </a:spcBef>
              <a:spcAft>
                <a:spcPts val="0"/>
              </a:spcAft>
              <a:buClr>
                <a:srgbClr val="515252"/>
              </a:buClr>
              <a:buSzPts val="700"/>
              <a:buFont typeface="Montserrat"/>
              <a:buNone/>
              <a:defRPr/>
            </a:lvl3pPr>
            <a:lvl4pPr lvl="3" rtl="0" algn="ctr">
              <a:lnSpc>
                <a:spcPct val="100000"/>
              </a:lnSpc>
              <a:spcBef>
                <a:spcPts val="0"/>
              </a:spcBef>
              <a:spcAft>
                <a:spcPts val="0"/>
              </a:spcAft>
              <a:buClr>
                <a:srgbClr val="515252"/>
              </a:buClr>
              <a:buSzPts val="700"/>
              <a:buFont typeface="Montserrat"/>
              <a:buNone/>
              <a:defRPr/>
            </a:lvl4pPr>
            <a:lvl5pPr lvl="4" rtl="0" algn="ctr">
              <a:lnSpc>
                <a:spcPct val="100000"/>
              </a:lnSpc>
              <a:spcBef>
                <a:spcPts val="0"/>
              </a:spcBef>
              <a:spcAft>
                <a:spcPts val="0"/>
              </a:spcAft>
              <a:buClr>
                <a:srgbClr val="515252"/>
              </a:buClr>
              <a:buSzPts val="700"/>
              <a:buFont typeface="Montserrat"/>
              <a:buNone/>
              <a:defRPr/>
            </a:lvl5pPr>
            <a:lvl6pPr lvl="5" rtl="0" algn="ctr">
              <a:lnSpc>
                <a:spcPct val="100000"/>
              </a:lnSpc>
              <a:spcBef>
                <a:spcPts val="0"/>
              </a:spcBef>
              <a:spcAft>
                <a:spcPts val="0"/>
              </a:spcAft>
              <a:buClr>
                <a:srgbClr val="515252"/>
              </a:buClr>
              <a:buSzPts val="700"/>
              <a:buFont typeface="Montserrat"/>
              <a:buNone/>
              <a:defRPr/>
            </a:lvl6pPr>
            <a:lvl7pPr lvl="6" rtl="0" algn="ctr">
              <a:lnSpc>
                <a:spcPct val="100000"/>
              </a:lnSpc>
              <a:spcBef>
                <a:spcPts val="0"/>
              </a:spcBef>
              <a:spcAft>
                <a:spcPts val="0"/>
              </a:spcAft>
              <a:buClr>
                <a:srgbClr val="515252"/>
              </a:buClr>
              <a:buSzPts val="700"/>
              <a:buFont typeface="Montserrat"/>
              <a:buNone/>
              <a:defRPr/>
            </a:lvl7pPr>
            <a:lvl8pPr lvl="7" rtl="0" algn="ctr">
              <a:lnSpc>
                <a:spcPct val="100000"/>
              </a:lnSpc>
              <a:spcBef>
                <a:spcPts val="0"/>
              </a:spcBef>
              <a:spcAft>
                <a:spcPts val="0"/>
              </a:spcAft>
              <a:buClr>
                <a:srgbClr val="515252"/>
              </a:buClr>
              <a:buSzPts val="700"/>
              <a:buFont typeface="Montserrat"/>
              <a:buNone/>
              <a:defRPr/>
            </a:lvl8pPr>
            <a:lvl9pPr lvl="8" rtl="0" algn="ctr">
              <a:lnSpc>
                <a:spcPct val="100000"/>
              </a:lnSpc>
              <a:spcBef>
                <a:spcPts val="0"/>
              </a:spcBef>
              <a:spcAft>
                <a:spcPts val="0"/>
              </a:spcAft>
              <a:buClr>
                <a:srgbClr val="515252"/>
              </a:buClr>
              <a:buSzPts val="700"/>
              <a:buFont typeface="Montserrat"/>
              <a:buNone/>
              <a:defRPr/>
            </a:lvl9pPr>
          </a:lstStyle>
          <a:p/>
        </p:txBody>
      </p:sp>
      <p:cxnSp>
        <p:nvCxnSpPr>
          <p:cNvPr id="84" name="Google Shape;84;p18"/>
          <p:cNvCxnSpPr/>
          <p:nvPr/>
        </p:nvCxnSpPr>
        <p:spPr>
          <a:xfrm>
            <a:off x="686934" y="1425707"/>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85" name="Google Shape;85;p18"/>
          <p:cNvSpPr/>
          <p:nvPr/>
        </p:nvSpPr>
        <p:spPr>
          <a:xfrm>
            <a:off x="-1015" y="1413831"/>
            <a:ext cx="6912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5252"/>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
        <p:nvSpPr>
          <p:cNvPr id="86" name="Google Shape;86;p18"/>
          <p:cNvSpPr/>
          <p:nvPr>
            <p:ph idx="2" type="pic"/>
          </p:nvPr>
        </p:nvSpPr>
        <p:spPr>
          <a:xfrm>
            <a:off x="5458037" y="976707"/>
            <a:ext cx="3707700" cy="30480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87" name="Google Shape;87;p18"/>
          <p:cNvSpPr txBox="1"/>
          <p:nvPr>
            <p:ph idx="12" type="sldNum"/>
          </p:nvPr>
        </p:nvSpPr>
        <p:spPr>
          <a:xfrm>
            <a:off x="659008" y="3474136"/>
            <a:ext cx="827100" cy="9042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1pPr>
            <a:lvl2pPr indent="0" lvl="1"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2pPr>
            <a:lvl3pPr indent="0" lvl="2"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3pPr>
            <a:lvl4pPr indent="0" lvl="3"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4pPr>
            <a:lvl5pPr indent="0" lvl="4"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5pPr>
            <a:lvl6pPr indent="0" lvl="5"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6pPr>
            <a:lvl7pPr indent="0" lvl="6"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7pPr>
            <a:lvl8pPr indent="0" lvl="7"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8pPr>
            <a:lvl9pPr indent="0" lvl="8"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ts about company">
  <p:cSld name="Facts about company">
    <p:spTree>
      <p:nvGrpSpPr>
        <p:cNvPr id="88" name="Shape 88"/>
        <p:cNvGrpSpPr/>
        <p:nvPr/>
      </p:nvGrpSpPr>
      <p:grpSpPr>
        <a:xfrm>
          <a:off x="0" y="0"/>
          <a:ext cx="0" cy="0"/>
          <a:chOff x="0" y="0"/>
          <a:chExt cx="0" cy="0"/>
        </a:xfrm>
      </p:grpSpPr>
      <p:sp>
        <p:nvSpPr>
          <p:cNvPr id="89" name="Google Shape;89;p19"/>
          <p:cNvSpPr/>
          <p:nvPr>
            <p:ph idx="2" type="pic"/>
          </p:nvPr>
        </p:nvSpPr>
        <p:spPr>
          <a:xfrm>
            <a:off x="2633604" y="1515"/>
            <a:ext cx="28566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0" name="Google Shape;90;p19"/>
          <p:cNvSpPr/>
          <p:nvPr>
            <p:ph idx="3" type="pic"/>
          </p:nvPr>
        </p:nvSpPr>
        <p:spPr>
          <a:xfrm>
            <a:off x="5488181" y="1714500"/>
            <a:ext cx="28593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1" name="Google Shape;91;p19"/>
          <p:cNvSpPr/>
          <p:nvPr>
            <p:ph idx="4" type="pic"/>
          </p:nvPr>
        </p:nvSpPr>
        <p:spPr>
          <a:xfrm>
            <a:off x="2633604" y="3431172"/>
            <a:ext cx="28581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2" name="Google Shape;92;p19"/>
          <p:cNvSpPr txBox="1"/>
          <p:nvPr>
            <p:ph idx="12" type="sldNum"/>
          </p:nvPr>
        </p:nvSpPr>
        <p:spPr>
          <a:xfrm>
            <a:off x="638537" y="3795504"/>
            <a:ext cx="827100" cy="9042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1pPr>
            <a:lvl2pPr indent="0" lvl="1"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2pPr>
            <a:lvl3pPr indent="0" lvl="2"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3pPr>
            <a:lvl4pPr indent="0" lvl="3"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4pPr>
            <a:lvl5pPr indent="0" lvl="4"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5pPr>
            <a:lvl6pPr indent="0" lvl="5"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6pPr>
            <a:lvl7pPr indent="0" lvl="6"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7pPr>
            <a:lvl8pPr indent="0" lvl="7"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8pPr>
            <a:lvl9pPr indent="0" lvl="8"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9pPr>
          </a:lstStyle>
          <a:p>
            <a:pPr indent="0" lvl="0" marL="0" rtl="0" algn="ctr">
              <a:spcBef>
                <a:spcPts val="0"/>
              </a:spcBef>
              <a:spcAft>
                <a:spcPts val="0"/>
              </a:spcAft>
              <a:buNone/>
            </a:pPr>
            <a:fld id="{00000000-1234-1234-1234-123412341234}" type="slidenum">
              <a:rPr lang="en"/>
              <a:t>‹#›</a:t>
            </a:fld>
            <a:endParaRPr/>
          </a:p>
        </p:txBody>
      </p:sp>
      <p:sp>
        <p:nvSpPr>
          <p:cNvPr id="93" name="Google Shape;93;p19"/>
          <p:cNvSpPr txBox="1"/>
          <p:nvPr>
            <p:ph type="title"/>
          </p:nvPr>
        </p:nvSpPr>
        <p:spPr>
          <a:xfrm rot="-5400000">
            <a:off x="-81994" y="1941556"/>
            <a:ext cx="2186400" cy="789300"/>
          </a:xfrm>
          <a:prstGeom prst="rect">
            <a:avLst/>
          </a:prstGeom>
          <a:noFill/>
          <a:ln>
            <a:noFill/>
          </a:ln>
        </p:spPr>
        <p:txBody>
          <a:bodyPr anchorCtr="0" anchor="t" bIns="19050" lIns="19050" spcFirstLastPara="1" rIns="19050" wrap="square" tIns="19050">
            <a:normAutofit/>
          </a:bodyPr>
          <a:lstStyle>
            <a:lvl1pPr lvl="0" rtl="0" algn="l">
              <a:lnSpc>
                <a:spcPct val="100000"/>
              </a:lnSpc>
              <a:spcBef>
                <a:spcPts val="0"/>
              </a:spcBef>
              <a:spcAft>
                <a:spcPts val="0"/>
              </a:spcAft>
              <a:buClr>
                <a:srgbClr val="515252"/>
              </a:buClr>
              <a:buSzPts val="2300"/>
              <a:buFont typeface="Montserrat"/>
              <a:buNone/>
              <a:defRPr sz="2300"/>
            </a:lvl1pPr>
            <a:lvl2pPr lvl="1" rtl="0" algn="ctr">
              <a:lnSpc>
                <a:spcPct val="100000"/>
              </a:lnSpc>
              <a:spcBef>
                <a:spcPts val="0"/>
              </a:spcBef>
              <a:spcAft>
                <a:spcPts val="0"/>
              </a:spcAft>
              <a:buClr>
                <a:srgbClr val="515252"/>
              </a:buClr>
              <a:buSzPts val="700"/>
              <a:buFont typeface="Montserrat"/>
              <a:buNone/>
              <a:defRPr/>
            </a:lvl2pPr>
            <a:lvl3pPr lvl="2" rtl="0" algn="ctr">
              <a:lnSpc>
                <a:spcPct val="100000"/>
              </a:lnSpc>
              <a:spcBef>
                <a:spcPts val="0"/>
              </a:spcBef>
              <a:spcAft>
                <a:spcPts val="0"/>
              </a:spcAft>
              <a:buClr>
                <a:srgbClr val="515252"/>
              </a:buClr>
              <a:buSzPts val="700"/>
              <a:buFont typeface="Montserrat"/>
              <a:buNone/>
              <a:defRPr/>
            </a:lvl3pPr>
            <a:lvl4pPr lvl="3" rtl="0" algn="ctr">
              <a:lnSpc>
                <a:spcPct val="100000"/>
              </a:lnSpc>
              <a:spcBef>
                <a:spcPts val="0"/>
              </a:spcBef>
              <a:spcAft>
                <a:spcPts val="0"/>
              </a:spcAft>
              <a:buClr>
                <a:srgbClr val="515252"/>
              </a:buClr>
              <a:buSzPts val="700"/>
              <a:buFont typeface="Montserrat"/>
              <a:buNone/>
              <a:defRPr/>
            </a:lvl4pPr>
            <a:lvl5pPr lvl="4" rtl="0" algn="ctr">
              <a:lnSpc>
                <a:spcPct val="100000"/>
              </a:lnSpc>
              <a:spcBef>
                <a:spcPts val="0"/>
              </a:spcBef>
              <a:spcAft>
                <a:spcPts val="0"/>
              </a:spcAft>
              <a:buClr>
                <a:srgbClr val="515252"/>
              </a:buClr>
              <a:buSzPts val="700"/>
              <a:buFont typeface="Montserrat"/>
              <a:buNone/>
              <a:defRPr/>
            </a:lvl5pPr>
            <a:lvl6pPr lvl="5" rtl="0" algn="ctr">
              <a:lnSpc>
                <a:spcPct val="100000"/>
              </a:lnSpc>
              <a:spcBef>
                <a:spcPts val="0"/>
              </a:spcBef>
              <a:spcAft>
                <a:spcPts val="0"/>
              </a:spcAft>
              <a:buClr>
                <a:srgbClr val="515252"/>
              </a:buClr>
              <a:buSzPts val="700"/>
              <a:buFont typeface="Montserrat"/>
              <a:buNone/>
              <a:defRPr/>
            </a:lvl6pPr>
            <a:lvl7pPr lvl="6" rtl="0" algn="ctr">
              <a:lnSpc>
                <a:spcPct val="100000"/>
              </a:lnSpc>
              <a:spcBef>
                <a:spcPts val="0"/>
              </a:spcBef>
              <a:spcAft>
                <a:spcPts val="0"/>
              </a:spcAft>
              <a:buClr>
                <a:srgbClr val="515252"/>
              </a:buClr>
              <a:buSzPts val="700"/>
              <a:buFont typeface="Montserrat"/>
              <a:buNone/>
              <a:defRPr/>
            </a:lvl7pPr>
            <a:lvl8pPr lvl="7" rtl="0" algn="ctr">
              <a:lnSpc>
                <a:spcPct val="100000"/>
              </a:lnSpc>
              <a:spcBef>
                <a:spcPts val="0"/>
              </a:spcBef>
              <a:spcAft>
                <a:spcPts val="0"/>
              </a:spcAft>
              <a:buClr>
                <a:srgbClr val="515252"/>
              </a:buClr>
              <a:buSzPts val="700"/>
              <a:buFont typeface="Montserrat"/>
              <a:buNone/>
              <a:defRPr/>
            </a:lvl8pPr>
            <a:lvl9pPr lvl="8" rtl="0" algn="ctr">
              <a:lnSpc>
                <a:spcPct val="100000"/>
              </a:lnSpc>
              <a:spcBef>
                <a:spcPts val="0"/>
              </a:spcBef>
              <a:spcAft>
                <a:spcPts val="0"/>
              </a:spcAft>
              <a:buClr>
                <a:srgbClr val="515252"/>
              </a:buClr>
              <a:buSzPts val="700"/>
              <a:buFont typeface="Montserrat"/>
              <a:buNone/>
              <a:defRPr/>
            </a:lvl9pPr>
          </a:lstStyle>
          <a:p/>
        </p:txBody>
      </p:sp>
      <p:cxnSp>
        <p:nvCxnSpPr>
          <p:cNvPr id="94" name="Google Shape;94;p19"/>
          <p:cNvCxnSpPr/>
          <p:nvPr/>
        </p:nvCxnSpPr>
        <p:spPr>
          <a:xfrm rot="10800000">
            <a:off x="1011255" y="472097"/>
            <a:ext cx="0" cy="404700"/>
          </a:xfrm>
          <a:prstGeom prst="straightConnector1">
            <a:avLst/>
          </a:prstGeom>
          <a:noFill/>
          <a:ln cap="flat" cmpd="sng" w="63500">
            <a:solidFill>
              <a:srgbClr val="E8E9EB"/>
            </a:solidFill>
            <a:prstDash val="solid"/>
            <a:miter lim="400000"/>
            <a:headEnd len="sm" w="sm" type="none"/>
            <a:tailEnd len="sm" w="sm" type="none"/>
          </a:ln>
        </p:spPr>
      </p:cxnSp>
      <p:sp>
        <p:nvSpPr>
          <p:cNvPr id="95" name="Google Shape;95;p19"/>
          <p:cNvSpPr/>
          <p:nvPr/>
        </p:nvSpPr>
        <p:spPr>
          <a:xfrm flipH="1" rot="-5400000">
            <a:off x="773449" y="224625"/>
            <a:ext cx="4755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5252"/>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2)">
  <p:cSld name="Portfolio (2)">
    <p:spTree>
      <p:nvGrpSpPr>
        <p:cNvPr id="96" name="Shape 96"/>
        <p:cNvGrpSpPr/>
        <p:nvPr/>
      </p:nvGrpSpPr>
      <p:grpSpPr>
        <a:xfrm>
          <a:off x="0" y="0"/>
          <a:ext cx="0" cy="0"/>
          <a:chOff x="0" y="0"/>
          <a:chExt cx="0" cy="0"/>
        </a:xfrm>
      </p:grpSpPr>
      <p:sp>
        <p:nvSpPr>
          <p:cNvPr id="97" name="Google Shape;97;p20"/>
          <p:cNvSpPr/>
          <p:nvPr>
            <p:ph idx="2" type="pic"/>
          </p:nvPr>
        </p:nvSpPr>
        <p:spPr>
          <a:xfrm>
            <a:off x="4224338" y="0"/>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8" name="Google Shape;98;p20"/>
          <p:cNvSpPr/>
          <p:nvPr>
            <p:ph idx="3" type="pic"/>
          </p:nvPr>
        </p:nvSpPr>
        <p:spPr>
          <a:xfrm>
            <a:off x="4224338" y="1715006"/>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9" name="Google Shape;99;p20"/>
          <p:cNvSpPr/>
          <p:nvPr>
            <p:ph idx="4" type="pic"/>
          </p:nvPr>
        </p:nvSpPr>
        <p:spPr>
          <a:xfrm>
            <a:off x="4224338" y="3429506"/>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00" name="Google Shape;100;p20"/>
          <p:cNvSpPr txBox="1"/>
          <p:nvPr>
            <p:ph idx="12" type="sldNum"/>
          </p:nvPr>
        </p:nvSpPr>
        <p:spPr>
          <a:xfrm>
            <a:off x="659008" y="3474136"/>
            <a:ext cx="827100" cy="9042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2958BD"/>
              </a:buClr>
              <a:buSzPts val="1400"/>
              <a:buFont typeface="PT Serif"/>
              <a:buNone/>
              <a:defRPr sz="1400">
                <a:solidFill>
                  <a:srgbClr val="2958BD"/>
                </a:solidFill>
              </a:defRPr>
            </a:lvl1pPr>
            <a:lvl2pPr indent="0" lvl="1" marL="0" rtl="0" algn="ctr">
              <a:lnSpc>
                <a:spcPct val="100000"/>
              </a:lnSpc>
              <a:spcBef>
                <a:spcPts val="0"/>
              </a:spcBef>
              <a:spcAft>
                <a:spcPts val="0"/>
              </a:spcAft>
              <a:buClr>
                <a:srgbClr val="2958BD"/>
              </a:buClr>
              <a:buSzPts val="1400"/>
              <a:buFont typeface="PT Serif"/>
              <a:buNone/>
              <a:defRPr sz="1400">
                <a:solidFill>
                  <a:srgbClr val="2958BD"/>
                </a:solidFill>
              </a:defRPr>
            </a:lvl2pPr>
            <a:lvl3pPr indent="0" lvl="2" marL="0" rtl="0" algn="ctr">
              <a:lnSpc>
                <a:spcPct val="100000"/>
              </a:lnSpc>
              <a:spcBef>
                <a:spcPts val="0"/>
              </a:spcBef>
              <a:spcAft>
                <a:spcPts val="0"/>
              </a:spcAft>
              <a:buClr>
                <a:srgbClr val="2958BD"/>
              </a:buClr>
              <a:buSzPts val="1400"/>
              <a:buFont typeface="PT Serif"/>
              <a:buNone/>
              <a:defRPr sz="1400">
                <a:solidFill>
                  <a:srgbClr val="2958BD"/>
                </a:solidFill>
              </a:defRPr>
            </a:lvl3pPr>
            <a:lvl4pPr indent="0" lvl="3" marL="0" rtl="0" algn="ctr">
              <a:lnSpc>
                <a:spcPct val="100000"/>
              </a:lnSpc>
              <a:spcBef>
                <a:spcPts val="0"/>
              </a:spcBef>
              <a:spcAft>
                <a:spcPts val="0"/>
              </a:spcAft>
              <a:buClr>
                <a:srgbClr val="2958BD"/>
              </a:buClr>
              <a:buSzPts val="1400"/>
              <a:buFont typeface="PT Serif"/>
              <a:buNone/>
              <a:defRPr sz="1400">
                <a:solidFill>
                  <a:srgbClr val="2958BD"/>
                </a:solidFill>
              </a:defRPr>
            </a:lvl4pPr>
            <a:lvl5pPr indent="0" lvl="4" marL="0" rtl="0" algn="ctr">
              <a:lnSpc>
                <a:spcPct val="100000"/>
              </a:lnSpc>
              <a:spcBef>
                <a:spcPts val="0"/>
              </a:spcBef>
              <a:spcAft>
                <a:spcPts val="0"/>
              </a:spcAft>
              <a:buClr>
                <a:srgbClr val="2958BD"/>
              </a:buClr>
              <a:buSzPts val="1400"/>
              <a:buFont typeface="PT Serif"/>
              <a:buNone/>
              <a:defRPr sz="1400">
                <a:solidFill>
                  <a:srgbClr val="2958BD"/>
                </a:solidFill>
              </a:defRPr>
            </a:lvl5pPr>
            <a:lvl6pPr indent="0" lvl="5" marL="0" rtl="0" algn="ctr">
              <a:lnSpc>
                <a:spcPct val="100000"/>
              </a:lnSpc>
              <a:spcBef>
                <a:spcPts val="0"/>
              </a:spcBef>
              <a:spcAft>
                <a:spcPts val="0"/>
              </a:spcAft>
              <a:buClr>
                <a:srgbClr val="2958BD"/>
              </a:buClr>
              <a:buSzPts val="1400"/>
              <a:buFont typeface="PT Serif"/>
              <a:buNone/>
              <a:defRPr sz="1400">
                <a:solidFill>
                  <a:srgbClr val="2958BD"/>
                </a:solidFill>
              </a:defRPr>
            </a:lvl6pPr>
            <a:lvl7pPr indent="0" lvl="6" marL="0" rtl="0" algn="ctr">
              <a:lnSpc>
                <a:spcPct val="100000"/>
              </a:lnSpc>
              <a:spcBef>
                <a:spcPts val="0"/>
              </a:spcBef>
              <a:spcAft>
                <a:spcPts val="0"/>
              </a:spcAft>
              <a:buClr>
                <a:srgbClr val="2958BD"/>
              </a:buClr>
              <a:buSzPts val="1400"/>
              <a:buFont typeface="PT Serif"/>
              <a:buNone/>
              <a:defRPr sz="1400">
                <a:solidFill>
                  <a:srgbClr val="2958BD"/>
                </a:solidFill>
              </a:defRPr>
            </a:lvl7pPr>
            <a:lvl8pPr indent="0" lvl="7" marL="0" rtl="0" algn="ctr">
              <a:lnSpc>
                <a:spcPct val="100000"/>
              </a:lnSpc>
              <a:spcBef>
                <a:spcPts val="0"/>
              </a:spcBef>
              <a:spcAft>
                <a:spcPts val="0"/>
              </a:spcAft>
              <a:buClr>
                <a:srgbClr val="2958BD"/>
              </a:buClr>
              <a:buSzPts val="1400"/>
              <a:buFont typeface="PT Serif"/>
              <a:buNone/>
              <a:defRPr sz="1400">
                <a:solidFill>
                  <a:srgbClr val="2958BD"/>
                </a:solidFill>
              </a:defRPr>
            </a:lvl8pPr>
            <a:lvl9pPr indent="0" lvl="8" marL="0" rtl="0" algn="ctr">
              <a:lnSpc>
                <a:spcPct val="100000"/>
              </a:lnSpc>
              <a:spcBef>
                <a:spcPts val="0"/>
              </a:spcBef>
              <a:spcAft>
                <a:spcPts val="0"/>
              </a:spcAft>
              <a:buClr>
                <a:srgbClr val="2958BD"/>
              </a:buClr>
              <a:buSzPts val="1400"/>
              <a:buFont typeface="PT Serif"/>
              <a:buNone/>
              <a:defRPr sz="1400">
                <a:solidFill>
                  <a:srgbClr val="2958BD"/>
                </a:solidFill>
              </a:defRPr>
            </a:lvl9pPr>
          </a:lstStyle>
          <a:p>
            <a:pPr indent="0" lvl="0" marL="0" rtl="0" algn="ctr">
              <a:spcBef>
                <a:spcPts val="0"/>
              </a:spcBef>
              <a:spcAft>
                <a:spcPts val="0"/>
              </a:spcAft>
              <a:buNone/>
            </a:pPr>
            <a:fld id="{00000000-1234-1234-1234-123412341234}" type="slidenum">
              <a:rPr lang="en"/>
              <a:t>‹#›</a:t>
            </a:fld>
            <a:endParaRPr/>
          </a:p>
        </p:txBody>
      </p:sp>
      <p:sp>
        <p:nvSpPr>
          <p:cNvPr id="101" name="Google Shape;101;p20"/>
          <p:cNvSpPr txBox="1"/>
          <p:nvPr>
            <p:ph idx="1" type="body"/>
          </p:nvPr>
        </p:nvSpPr>
        <p:spPr>
          <a:xfrm>
            <a:off x="668616" y="2134138"/>
            <a:ext cx="2471700" cy="11223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rgbClr val="3F3F3F"/>
              </a:buClr>
              <a:buSzPts val="700"/>
              <a:buNone/>
              <a:defRPr/>
            </a:lvl1pPr>
            <a:lvl2pPr indent="-228600" lvl="1" marL="914400" rtl="0" algn="l">
              <a:lnSpc>
                <a:spcPct val="150000"/>
              </a:lnSpc>
              <a:spcBef>
                <a:spcPts val="0"/>
              </a:spcBef>
              <a:spcAft>
                <a:spcPts val="0"/>
              </a:spcAft>
              <a:buClr>
                <a:srgbClr val="3F3F3F"/>
              </a:buClr>
              <a:buSzPts val="700"/>
              <a:buNone/>
              <a:defRPr/>
            </a:lvl2pPr>
            <a:lvl3pPr indent="-228600" lvl="2" marL="1371600" rtl="0" algn="l">
              <a:lnSpc>
                <a:spcPct val="150000"/>
              </a:lnSpc>
              <a:spcBef>
                <a:spcPts val="0"/>
              </a:spcBef>
              <a:spcAft>
                <a:spcPts val="0"/>
              </a:spcAft>
              <a:buClr>
                <a:srgbClr val="3F3F3F"/>
              </a:buClr>
              <a:buSzPts val="700"/>
              <a:buNone/>
              <a:defRPr/>
            </a:lvl3pPr>
            <a:lvl4pPr indent="-228600" lvl="3" marL="1828800" rtl="0" algn="l">
              <a:lnSpc>
                <a:spcPct val="150000"/>
              </a:lnSpc>
              <a:spcBef>
                <a:spcPts val="0"/>
              </a:spcBef>
              <a:spcAft>
                <a:spcPts val="0"/>
              </a:spcAft>
              <a:buClr>
                <a:srgbClr val="3F3F3F"/>
              </a:buClr>
              <a:buSzPts val="700"/>
              <a:buNone/>
              <a:defRPr/>
            </a:lvl4pPr>
            <a:lvl5pPr indent="-228600" lvl="4" marL="2286000" rtl="0" algn="l">
              <a:lnSpc>
                <a:spcPct val="150000"/>
              </a:lnSpc>
              <a:spcBef>
                <a:spcPts val="0"/>
              </a:spcBef>
              <a:spcAft>
                <a:spcPts val="0"/>
              </a:spcAft>
              <a:buClr>
                <a:srgbClr val="3F3F3F"/>
              </a:buClr>
              <a:buSzPts val="700"/>
              <a:buNone/>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02" name="Google Shape;102;p20"/>
          <p:cNvSpPr txBox="1"/>
          <p:nvPr>
            <p:ph type="title"/>
          </p:nvPr>
        </p:nvSpPr>
        <p:spPr>
          <a:xfrm>
            <a:off x="661591" y="969277"/>
            <a:ext cx="24858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7030A0"/>
              </a:buClr>
              <a:buSzPts val="2600"/>
              <a:buFont typeface="Montserrat"/>
              <a:buNone/>
              <a:defRPr sz="2600"/>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cxnSp>
        <p:nvCxnSpPr>
          <p:cNvPr id="103" name="Google Shape;103;p20"/>
          <p:cNvCxnSpPr/>
          <p:nvPr/>
        </p:nvCxnSpPr>
        <p:spPr>
          <a:xfrm>
            <a:off x="686934" y="1801358"/>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104" name="Google Shape;104;p20"/>
          <p:cNvSpPr/>
          <p:nvPr/>
        </p:nvSpPr>
        <p:spPr>
          <a:xfrm>
            <a:off x="-1015" y="1789482"/>
            <a:ext cx="6912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2)">
  <p:cSld name="1_Portfolio (2)">
    <p:bg>
      <p:bgPr>
        <a:solidFill>
          <a:srgbClr val="FFFFFF"/>
        </a:solidFill>
      </p:bgPr>
    </p:bg>
    <p:spTree>
      <p:nvGrpSpPr>
        <p:cNvPr id="105" name="Shape 105"/>
        <p:cNvGrpSpPr/>
        <p:nvPr/>
      </p:nvGrpSpPr>
      <p:grpSpPr>
        <a:xfrm>
          <a:off x="0" y="0"/>
          <a:ext cx="0" cy="0"/>
          <a:chOff x="0" y="0"/>
          <a:chExt cx="0" cy="0"/>
        </a:xfrm>
      </p:grpSpPr>
      <p:sp>
        <p:nvSpPr>
          <p:cNvPr id="106" name="Google Shape;106;p21"/>
          <p:cNvSpPr/>
          <p:nvPr>
            <p:ph idx="2" type="pic"/>
          </p:nvPr>
        </p:nvSpPr>
        <p:spPr>
          <a:xfrm>
            <a:off x="5143320" y="24492"/>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07" name="Google Shape;107;p21"/>
          <p:cNvSpPr/>
          <p:nvPr>
            <p:ph idx="3" type="pic"/>
          </p:nvPr>
        </p:nvSpPr>
        <p:spPr>
          <a:xfrm>
            <a:off x="3462181" y="1738992"/>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08" name="Google Shape;108;p21"/>
          <p:cNvSpPr/>
          <p:nvPr>
            <p:ph idx="4" type="pic"/>
          </p:nvPr>
        </p:nvSpPr>
        <p:spPr>
          <a:xfrm>
            <a:off x="1758094" y="3436823"/>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09" name="Google Shape;109;p21"/>
          <p:cNvSpPr txBox="1"/>
          <p:nvPr>
            <p:ph idx="1" type="body"/>
          </p:nvPr>
        </p:nvSpPr>
        <p:spPr>
          <a:xfrm>
            <a:off x="90210" y="1702254"/>
            <a:ext cx="3335700" cy="17145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chemeClr val="dk1"/>
              </a:buClr>
              <a:buSzPts val="900"/>
              <a:buFont typeface="PT Serif"/>
              <a:buNone/>
              <a:defRPr>
                <a:solidFill>
                  <a:schemeClr val="dk1"/>
                </a:solidFill>
              </a:defRPr>
            </a:lvl1pPr>
            <a:lvl2pPr indent="-228600" lvl="1" marL="914400" rtl="0" algn="l">
              <a:lnSpc>
                <a:spcPct val="150000"/>
              </a:lnSpc>
              <a:spcBef>
                <a:spcPts val="0"/>
              </a:spcBef>
              <a:spcAft>
                <a:spcPts val="0"/>
              </a:spcAft>
              <a:buClr>
                <a:schemeClr val="dk1"/>
              </a:buClr>
              <a:buSzPts val="900"/>
              <a:buFont typeface="PT Serif"/>
              <a:buNone/>
              <a:defRPr>
                <a:solidFill>
                  <a:schemeClr val="dk1"/>
                </a:solidFill>
              </a:defRPr>
            </a:lvl2pPr>
            <a:lvl3pPr indent="-228600" lvl="2" marL="1371600" rtl="0" algn="l">
              <a:lnSpc>
                <a:spcPct val="150000"/>
              </a:lnSpc>
              <a:spcBef>
                <a:spcPts val="0"/>
              </a:spcBef>
              <a:spcAft>
                <a:spcPts val="0"/>
              </a:spcAft>
              <a:buClr>
                <a:schemeClr val="dk1"/>
              </a:buClr>
              <a:buSzPts val="900"/>
              <a:buFont typeface="PT Serif"/>
              <a:buNone/>
              <a:defRPr>
                <a:solidFill>
                  <a:schemeClr val="dk1"/>
                </a:solidFill>
              </a:defRPr>
            </a:lvl3pPr>
            <a:lvl4pPr indent="-228600" lvl="3" marL="1828800" rtl="0" algn="l">
              <a:lnSpc>
                <a:spcPct val="150000"/>
              </a:lnSpc>
              <a:spcBef>
                <a:spcPts val="0"/>
              </a:spcBef>
              <a:spcAft>
                <a:spcPts val="0"/>
              </a:spcAft>
              <a:buClr>
                <a:schemeClr val="dk1"/>
              </a:buClr>
              <a:buSzPts val="900"/>
              <a:buFont typeface="PT Serif"/>
              <a:buNone/>
              <a:defRPr>
                <a:solidFill>
                  <a:schemeClr val="dk1"/>
                </a:solidFill>
              </a:defRPr>
            </a:lvl4pPr>
            <a:lvl5pPr indent="-228600" lvl="4" marL="2286000" rtl="0" algn="l">
              <a:lnSpc>
                <a:spcPct val="150000"/>
              </a:lnSpc>
              <a:spcBef>
                <a:spcPts val="0"/>
              </a:spcBef>
              <a:spcAft>
                <a:spcPts val="0"/>
              </a:spcAft>
              <a:buClr>
                <a:schemeClr val="dk1"/>
              </a:buClr>
              <a:buSzPts val="900"/>
              <a:buFont typeface="PT Serif"/>
              <a:buNone/>
              <a:defRPr>
                <a:solidFill>
                  <a:schemeClr val="dk1"/>
                </a:solidFill>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10" name="Google Shape;110;p21"/>
          <p:cNvSpPr txBox="1"/>
          <p:nvPr>
            <p:ph type="title"/>
          </p:nvPr>
        </p:nvSpPr>
        <p:spPr>
          <a:xfrm>
            <a:off x="203069" y="222890"/>
            <a:ext cx="31839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7030A0"/>
              </a:buClr>
              <a:buSzPts val="3000"/>
              <a:buFont typeface="Montserrat"/>
              <a:buNone/>
              <a:defRPr sz="3000">
                <a:solidFill>
                  <a:srgbClr val="7030A0"/>
                </a:solidFill>
              </a:defRPr>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cxnSp>
        <p:nvCxnSpPr>
          <p:cNvPr id="111" name="Google Shape;111;p21"/>
          <p:cNvCxnSpPr/>
          <p:nvPr/>
        </p:nvCxnSpPr>
        <p:spPr>
          <a:xfrm>
            <a:off x="686934" y="1176790"/>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112" name="Google Shape;112;p21"/>
          <p:cNvSpPr/>
          <p:nvPr/>
        </p:nvSpPr>
        <p:spPr>
          <a:xfrm>
            <a:off x="-1015" y="1164913"/>
            <a:ext cx="691200" cy="23700"/>
          </a:xfrm>
          <a:prstGeom prst="rect">
            <a:avLst/>
          </a:prstGeom>
          <a:gradFill>
            <a:gsLst>
              <a:gs pos="0">
                <a:srgbClr val="7030A0"/>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PT Serif"/>
              <a:buNone/>
            </a:pPr>
            <a:r>
              <a:t/>
            </a:r>
            <a:endParaRPr b="0" i="0" sz="1200" u="none" cap="none" strike="noStrike">
              <a:solidFill>
                <a:srgbClr val="515252"/>
              </a:solidFill>
              <a:highlight>
                <a:srgbClr val="800080"/>
              </a:highlight>
              <a:latin typeface="PT Serif"/>
              <a:ea typeface="PT Serif"/>
              <a:cs typeface="PT Serif"/>
              <a:sym typeface="PT Serif"/>
            </a:endParaRPr>
          </a:p>
        </p:txBody>
      </p:sp>
      <p:sp>
        <p:nvSpPr>
          <p:cNvPr id="113" name="Google Shape;113;p21"/>
          <p:cNvSpPr txBox="1"/>
          <p:nvPr/>
        </p:nvSpPr>
        <p:spPr>
          <a:xfrm>
            <a:off x="8282160" y="4794885"/>
            <a:ext cx="2283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2958BD"/>
              </a:buClr>
              <a:buSzPts val="1400"/>
              <a:buFont typeface="PT Serif"/>
              <a:buNone/>
            </a:pPr>
            <a:fld id="{00000000-1234-1234-1234-123412341234}" type="slidenum">
              <a:rPr b="0" i="0" lang="en" sz="1400" u="none" cap="none" strike="noStrike">
                <a:solidFill>
                  <a:srgbClr val="2958BD"/>
                </a:solidFill>
                <a:latin typeface="PT Serif"/>
                <a:ea typeface="PT Serif"/>
                <a:cs typeface="PT Serif"/>
                <a:sym typeface="PT Serif"/>
              </a:rPr>
              <a:t>‹#›</a:t>
            </a:fld>
            <a:endParaRPr b="0" i="0" sz="1400" u="none" cap="none" strike="noStrike">
              <a:solidFill>
                <a:srgbClr val="2958BD"/>
              </a:solidFill>
              <a:latin typeface="PT Serif"/>
              <a:ea typeface="PT Serif"/>
              <a:cs typeface="PT Serif"/>
              <a:sym typeface="PT Serif"/>
            </a:endParaRPr>
          </a:p>
        </p:txBody>
      </p:sp>
      <p:sp>
        <p:nvSpPr>
          <p:cNvPr id="114" name="Google Shape;114;p21"/>
          <p:cNvSpPr txBox="1"/>
          <p:nvPr>
            <p:ph idx="5" type="body"/>
          </p:nvPr>
        </p:nvSpPr>
        <p:spPr>
          <a:xfrm>
            <a:off x="3450943" y="3453492"/>
            <a:ext cx="3335700" cy="13413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chemeClr val="dk1"/>
              </a:buClr>
              <a:buSzPts val="900"/>
              <a:buFont typeface="PT Serif"/>
              <a:buNone/>
              <a:defRPr>
                <a:solidFill>
                  <a:schemeClr val="dk1"/>
                </a:solidFill>
              </a:defRPr>
            </a:lvl1pPr>
            <a:lvl2pPr indent="-228600" lvl="1" marL="914400" rtl="0" algn="l">
              <a:lnSpc>
                <a:spcPct val="150000"/>
              </a:lnSpc>
              <a:spcBef>
                <a:spcPts val="0"/>
              </a:spcBef>
              <a:spcAft>
                <a:spcPts val="0"/>
              </a:spcAft>
              <a:buClr>
                <a:schemeClr val="dk1"/>
              </a:buClr>
              <a:buSzPts val="900"/>
              <a:buFont typeface="PT Serif"/>
              <a:buNone/>
              <a:defRPr>
                <a:solidFill>
                  <a:schemeClr val="dk1"/>
                </a:solidFill>
              </a:defRPr>
            </a:lvl2pPr>
            <a:lvl3pPr indent="-228600" lvl="2" marL="1371600" rtl="0" algn="l">
              <a:lnSpc>
                <a:spcPct val="150000"/>
              </a:lnSpc>
              <a:spcBef>
                <a:spcPts val="0"/>
              </a:spcBef>
              <a:spcAft>
                <a:spcPts val="0"/>
              </a:spcAft>
              <a:buClr>
                <a:schemeClr val="dk1"/>
              </a:buClr>
              <a:buSzPts val="900"/>
              <a:buFont typeface="PT Serif"/>
              <a:buNone/>
              <a:defRPr>
                <a:solidFill>
                  <a:schemeClr val="dk1"/>
                </a:solidFill>
              </a:defRPr>
            </a:lvl3pPr>
            <a:lvl4pPr indent="-228600" lvl="3" marL="1828800" rtl="0" algn="l">
              <a:lnSpc>
                <a:spcPct val="150000"/>
              </a:lnSpc>
              <a:spcBef>
                <a:spcPts val="0"/>
              </a:spcBef>
              <a:spcAft>
                <a:spcPts val="0"/>
              </a:spcAft>
              <a:buClr>
                <a:schemeClr val="dk1"/>
              </a:buClr>
              <a:buSzPts val="900"/>
              <a:buFont typeface="PT Serif"/>
              <a:buNone/>
              <a:defRPr>
                <a:solidFill>
                  <a:schemeClr val="dk1"/>
                </a:solidFill>
              </a:defRPr>
            </a:lvl4pPr>
            <a:lvl5pPr indent="-228600" lvl="4" marL="2286000" rtl="0" algn="l">
              <a:lnSpc>
                <a:spcPct val="150000"/>
              </a:lnSpc>
              <a:spcBef>
                <a:spcPts val="0"/>
              </a:spcBef>
              <a:spcAft>
                <a:spcPts val="0"/>
              </a:spcAft>
              <a:buClr>
                <a:schemeClr val="dk1"/>
              </a:buClr>
              <a:buSzPts val="900"/>
              <a:buFont typeface="PT Serif"/>
              <a:buNone/>
              <a:defRPr>
                <a:solidFill>
                  <a:schemeClr val="dk1"/>
                </a:solidFill>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15" name="Google Shape;115;p21"/>
          <p:cNvSpPr txBox="1"/>
          <p:nvPr>
            <p:ph idx="6" type="body"/>
          </p:nvPr>
        </p:nvSpPr>
        <p:spPr>
          <a:xfrm>
            <a:off x="6810196" y="39188"/>
            <a:ext cx="2130600" cy="13413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chemeClr val="dk1"/>
              </a:buClr>
              <a:buSzPts val="900"/>
              <a:buFont typeface="PT Serif"/>
              <a:buNone/>
              <a:defRPr>
                <a:solidFill>
                  <a:schemeClr val="dk1"/>
                </a:solidFill>
              </a:defRPr>
            </a:lvl1pPr>
            <a:lvl2pPr indent="-228600" lvl="1" marL="914400" rtl="0" algn="l">
              <a:lnSpc>
                <a:spcPct val="150000"/>
              </a:lnSpc>
              <a:spcBef>
                <a:spcPts val="0"/>
              </a:spcBef>
              <a:spcAft>
                <a:spcPts val="0"/>
              </a:spcAft>
              <a:buClr>
                <a:schemeClr val="dk1"/>
              </a:buClr>
              <a:buSzPts val="900"/>
              <a:buFont typeface="PT Serif"/>
              <a:buNone/>
              <a:defRPr>
                <a:solidFill>
                  <a:schemeClr val="dk1"/>
                </a:solidFill>
              </a:defRPr>
            </a:lvl2pPr>
            <a:lvl3pPr indent="-228600" lvl="2" marL="1371600" rtl="0" algn="l">
              <a:lnSpc>
                <a:spcPct val="150000"/>
              </a:lnSpc>
              <a:spcBef>
                <a:spcPts val="0"/>
              </a:spcBef>
              <a:spcAft>
                <a:spcPts val="0"/>
              </a:spcAft>
              <a:buClr>
                <a:schemeClr val="dk1"/>
              </a:buClr>
              <a:buSzPts val="900"/>
              <a:buFont typeface="PT Serif"/>
              <a:buNone/>
              <a:defRPr>
                <a:solidFill>
                  <a:schemeClr val="dk1"/>
                </a:solidFill>
              </a:defRPr>
            </a:lvl3pPr>
            <a:lvl4pPr indent="-228600" lvl="3" marL="1828800" rtl="0" algn="l">
              <a:lnSpc>
                <a:spcPct val="150000"/>
              </a:lnSpc>
              <a:spcBef>
                <a:spcPts val="0"/>
              </a:spcBef>
              <a:spcAft>
                <a:spcPts val="0"/>
              </a:spcAft>
              <a:buClr>
                <a:schemeClr val="dk1"/>
              </a:buClr>
              <a:buSzPts val="900"/>
              <a:buFont typeface="PT Serif"/>
              <a:buNone/>
              <a:defRPr>
                <a:solidFill>
                  <a:schemeClr val="dk1"/>
                </a:solidFill>
              </a:defRPr>
            </a:lvl4pPr>
            <a:lvl5pPr indent="-228600" lvl="4" marL="2286000" rtl="0" algn="l">
              <a:lnSpc>
                <a:spcPct val="150000"/>
              </a:lnSpc>
              <a:spcBef>
                <a:spcPts val="0"/>
              </a:spcBef>
              <a:spcAft>
                <a:spcPts val="0"/>
              </a:spcAft>
              <a:buClr>
                <a:schemeClr val="dk1"/>
              </a:buClr>
              <a:buSzPts val="900"/>
              <a:buFont typeface="PT Serif"/>
              <a:buNone/>
              <a:defRPr>
                <a:solidFill>
                  <a:schemeClr val="dk1"/>
                </a:solidFill>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 (7)">
  <p:cSld name="Devices (7)">
    <p:spTree>
      <p:nvGrpSpPr>
        <p:cNvPr id="116" name="Shape 116"/>
        <p:cNvGrpSpPr/>
        <p:nvPr/>
      </p:nvGrpSpPr>
      <p:grpSpPr>
        <a:xfrm>
          <a:off x="0" y="0"/>
          <a:ext cx="0" cy="0"/>
          <a:chOff x="0" y="0"/>
          <a:chExt cx="0" cy="0"/>
        </a:xfrm>
      </p:grpSpPr>
      <p:pic>
        <p:nvPicPr>
          <p:cNvPr id="117" name="Google Shape;117;p22"/>
          <p:cNvPicPr preferRelativeResize="0"/>
          <p:nvPr/>
        </p:nvPicPr>
        <p:blipFill rotWithShape="1">
          <a:blip r:embed="rId2">
            <a:alphaModFix/>
          </a:blip>
          <a:srcRect b="0" l="0" r="0" t="0"/>
          <a:stretch/>
        </p:blipFill>
        <p:spPr>
          <a:xfrm>
            <a:off x="5487912" y="622886"/>
            <a:ext cx="3083576" cy="4298608"/>
          </a:xfrm>
          <a:prstGeom prst="rect">
            <a:avLst/>
          </a:prstGeom>
          <a:noFill/>
          <a:ln>
            <a:noFill/>
          </a:ln>
        </p:spPr>
      </p:pic>
      <p:sp>
        <p:nvSpPr>
          <p:cNvPr id="118" name="Google Shape;118;p22"/>
          <p:cNvSpPr txBox="1"/>
          <p:nvPr>
            <p:ph idx="1" type="body"/>
          </p:nvPr>
        </p:nvSpPr>
        <p:spPr>
          <a:xfrm>
            <a:off x="668616" y="2246379"/>
            <a:ext cx="3499500" cy="11172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rgbClr val="3F3F3F"/>
              </a:buClr>
              <a:buSzPts val="700"/>
              <a:buNone/>
              <a:defRPr/>
            </a:lvl1pPr>
            <a:lvl2pPr indent="-228600" lvl="1" marL="914400" rtl="0" algn="l">
              <a:lnSpc>
                <a:spcPct val="150000"/>
              </a:lnSpc>
              <a:spcBef>
                <a:spcPts val="0"/>
              </a:spcBef>
              <a:spcAft>
                <a:spcPts val="0"/>
              </a:spcAft>
              <a:buClr>
                <a:srgbClr val="3F3F3F"/>
              </a:buClr>
              <a:buSzPts val="700"/>
              <a:buNone/>
              <a:defRPr/>
            </a:lvl2pPr>
            <a:lvl3pPr indent="-228600" lvl="2" marL="1371600" rtl="0" algn="l">
              <a:lnSpc>
                <a:spcPct val="150000"/>
              </a:lnSpc>
              <a:spcBef>
                <a:spcPts val="0"/>
              </a:spcBef>
              <a:spcAft>
                <a:spcPts val="0"/>
              </a:spcAft>
              <a:buClr>
                <a:srgbClr val="3F3F3F"/>
              </a:buClr>
              <a:buSzPts val="700"/>
              <a:buNone/>
              <a:defRPr/>
            </a:lvl3pPr>
            <a:lvl4pPr indent="-228600" lvl="3" marL="1828800" rtl="0" algn="l">
              <a:lnSpc>
                <a:spcPct val="150000"/>
              </a:lnSpc>
              <a:spcBef>
                <a:spcPts val="0"/>
              </a:spcBef>
              <a:spcAft>
                <a:spcPts val="0"/>
              </a:spcAft>
              <a:buClr>
                <a:srgbClr val="3F3F3F"/>
              </a:buClr>
              <a:buSzPts val="700"/>
              <a:buNone/>
              <a:defRPr/>
            </a:lvl4pPr>
            <a:lvl5pPr indent="-228600" lvl="4" marL="2286000" rtl="0" algn="l">
              <a:lnSpc>
                <a:spcPct val="150000"/>
              </a:lnSpc>
              <a:spcBef>
                <a:spcPts val="0"/>
              </a:spcBef>
              <a:spcAft>
                <a:spcPts val="0"/>
              </a:spcAft>
              <a:buClr>
                <a:srgbClr val="3F3F3F"/>
              </a:buClr>
              <a:buSzPts val="700"/>
              <a:buNone/>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19" name="Google Shape;119;p22"/>
          <p:cNvSpPr txBox="1"/>
          <p:nvPr>
            <p:ph type="title"/>
          </p:nvPr>
        </p:nvSpPr>
        <p:spPr>
          <a:xfrm>
            <a:off x="661591" y="1081518"/>
            <a:ext cx="35136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7030A0"/>
              </a:buClr>
              <a:buSzPts val="2600"/>
              <a:buFont typeface="Montserrat"/>
              <a:buNone/>
              <a:defRPr sz="2600"/>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cxnSp>
        <p:nvCxnSpPr>
          <p:cNvPr id="120" name="Google Shape;120;p22"/>
          <p:cNvCxnSpPr/>
          <p:nvPr/>
        </p:nvCxnSpPr>
        <p:spPr>
          <a:xfrm>
            <a:off x="686934" y="1913599"/>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121" name="Google Shape;121;p22"/>
          <p:cNvSpPr/>
          <p:nvPr/>
        </p:nvSpPr>
        <p:spPr>
          <a:xfrm>
            <a:off x="-1015" y="1901722"/>
            <a:ext cx="6912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
        <p:nvSpPr>
          <p:cNvPr id="122" name="Google Shape;122;p22"/>
          <p:cNvSpPr/>
          <p:nvPr>
            <p:ph idx="2" type="pic"/>
          </p:nvPr>
        </p:nvSpPr>
        <p:spPr>
          <a:xfrm>
            <a:off x="5772398" y="989229"/>
            <a:ext cx="2476200" cy="33024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23" name="Google Shape;123;p22"/>
          <p:cNvSpPr txBox="1"/>
          <p:nvPr>
            <p:ph idx="12" type="sldNum"/>
          </p:nvPr>
        </p:nvSpPr>
        <p:spPr>
          <a:xfrm>
            <a:off x="659008" y="3474136"/>
            <a:ext cx="827100" cy="9042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2958BD"/>
              </a:buClr>
              <a:buSzPts val="1400"/>
              <a:buFont typeface="PT Serif"/>
              <a:buNone/>
              <a:defRPr sz="1400">
                <a:solidFill>
                  <a:srgbClr val="2958BD"/>
                </a:solidFill>
              </a:defRPr>
            </a:lvl1pPr>
            <a:lvl2pPr indent="0" lvl="1" marL="0" rtl="0" algn="ctr">
              <a:lnSpc>
                <a:spcPct val="100000"/>
              </a:lnSpc>
              <a:spcBef>
                <a:spcPts val="0"/>
              </a:spcBef>
              <a:spcAft>
                <a:spcPts val="0"/>
              </a:spcAft>
              <a:buClr>
                <a:srgbClr val="2958BD"/>
              </a:buClr>
              <a:buSzPts val="1400"/>
              <a:buFont typeface="PT Serif"/>
              <a:buNone/>
              <a:defRPr sz="1400">
                <a:solidFill>
                  <a:srgbClr val="2958BD"/>
                </a:solidFill>
              </a:defRPr>
            </a:lvl2pPr>
            <a:lvl3pPr indent="0" lvl="2" marL="0" rtl="0" algn="ctr">
              <a:lnSpc>
                <a:spcPct val="100000"/>
              </a:lnSpc>
              <a:spcBef>
                <a:spcPts val="0"/>
              </a:spcBef>
              <a:spcAft>
                <a:spcPts val="0"/>
              </a:spcAft>
              <a:buClr>
                <a:srgbClr val="2958BD"/>
              </a:buClr>
              <a:buSzPts val="1400"/>
              <a:buFont typeface="PT Serif"/>
              <a:buNone/>
              <a:defRPr sz="1400">
                <a:solidFill>
                  <a:srgbClr val="2958BD"/>
                </a:solidFill>
              </a:defRPr>
            </a:lvl3pPr>
            <a:lvl4pPr indent="0" lvl="3" marL="0" rtl="0" algn="ctr">
              <a:lnSpc>
                <a:spcPct val="100000"/>
              </a:lnSpc>
              <a:spcBef>
                <a:spcPts val="0"/>
              </a:spcBef>
              <a:spcAft>
                <a:spcPts val="0"/>
              </a:spcAft>
              <a:buClr>
                <a:srgbClr val="2958BD"/>
              </a:buClr>
              <a:buSzPts val="1400"/>
              <a:buFont typeface="PT Serif"/>
              <a:buNone/>
              <a:defRPr sz="1400">
                <a:solidFill>
                  <a:srgbClr val="2958BD"/>
                </a:solidFill>
              </a:defRPr>
            </a:lvl4pPr>
            <a:lvl5pPr indent="0" lvl="4" marL="0" rtl="0" algn="ctr">
              <a:lnSpc>
                <a:spcPct val="100000"/>
              </a:lnSpc>
              <a:spcBef>
                <a:spcPts val="0"/>
              </a:spcBef>
              <a:spcAft>
                <a:spcPts val="0"/>
              </a:spcAft>
              <a:buClr>
                <a:srgbClr val="2958BD"/>
              </a:buClr>
              <a:buSzPts val="1400"/>
              <a:buFont typeface="PT Serif"/>
              <a:buNone/>
              <a:defRPr sz="1400">
                <a:solidFill>
                  <a:srgbClr val="2958BD"/>
                </a:solidFill>
              </a:defRPr>
            </a:lvl5pPr>
            <a:lvl6pPr indent="0" lvl="5" marL="0" rtl="0" algn="ctr">
              <a:lnSpc>
                <a:spcPct val="100000"/>
              </a:lnSpc>
              <a:spcBef>
                <a:spcPts val="0"/>
              </a:spcBef>
              <a:spcAft>
                <a:spcPts val="0"/>
              </a:spcAft>
              <a:buClr>
                <a:srgbClr val="2958BD"/>
              </a:buClr>
              <a:buSzPts val="1400"/>
              <a:buFont typeface="PT Serif"/>
              <a:buNone/>
              <a:defRPr sz="1400">
                <a:solidFill>
                  <a:srgbClr val="2958BD"/>
                </a:solidFill>
              </a:defRPr>
            </a:lvl6pPr>
            <a:lvl7pPr indent="0" lvl="6" marL="0" rtl="0" algn="ctr">
              <a:lnSpc>
                <a:spcPct val="100000"/>
              </a:lnSpc>
              <a:spcBef>
                <a:spcPts val="0"/>
              </a:spcBef>
              <a:spcAft>
                <a:spcPts val="0"/>
              </a:spcAft>
              <a:buClr>
                <a:srgbClr val="2958BD"/>
              </a:buClr>
              <a:buSzPts val="1400"/>
              <a:buFont typeface="PT Serif"/>
              <a:buNone/>
              <a:defRPr sz="1400">
                <a:solidFill>
                  <a:srgbClr val="2958BD"/>
                </a:solidFill>
              </a:defRPr>
            </a:lvl7pPr>
            <a:lvl8pPr indent="0" lvl="7" marL="0" rtl="0" algn="ctr">
              <a:lnSpc>
                <a:spcPct val="100000"/>
              </a:lnSpc>
              <a:spcBef>
                <a:spcPts val="0"/>
              </a:spcBef>
              <a:spcAft>
                <a:spcPts val="0"/>
              </a:spcAft>
              <a:buClr>
                <a:srgbClr val="2958BD"/>
              </a:buClr>
              <a:buSzPts val="1400"/>
              <a:buFont typeface="PT Serif"/>
              <a:buNone/>
              <a:defRPr sz="1400">
                <a:solidFill>
                  <a:srgbClr val="2958BD"/>
                </a:solidFill>
              </a:defRPr>
            </a:lvl8pPr>
            <a:lvl9pPr indent="0" lvl="8" marL="0" rtl="0" algn="ctr">
              <a:lnSpc>
                <a:spcPct val="100000"/>
              </a:lnSpc>
              <a:spcBef>
                <a:spcPts val="0"/>
              </a:spcBef>
              <a:spcAft>
                <a:spcPts val="0"/>
              </a:spcAft>
              <a:buClr>
                <a:srgbClr val="2958BD"/>
              </a:buClr>
              <a:buSzPts val="1400"/>
              <a:buFont typeface="PT Serif"/>
              <a:buNone/>
              <a:defRPr sz="1400">
                <a:solidFill>
                  <a:srgbClr val="2958BD"/>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 name="Shape 62"/>
        <p:cNvGrpSpPr/>
        <p:nvPr/>
      </p:nvGrpSpPr>
      <p:grpSpPr>
        <a:xfrm>
          <a:off x="0" y="0"/>
          <a:ext cx="0" cy="0"/>
          <a:chOff x="0" y="0"/>
          <a:chExt cx="0" cy="0"/>
        </a:xfrm>
      </p:grpSpPr>
      <p:sp>
        <p:nvSpPr>
          <p:cNvPr id="63" name="Google Shape;63;p15"/>
          <p:cNvSpPr txBox="1"/>
          <p:nvPr>
            <p:ph type="title"/>
          </p:nvPr>
        </p:nvSpPr>
        <p:spPr>
          <a:xfrm>
            <a:off x="633413" y="357188"/>
            <a:ext cx="7877100" cy="857400"/>
          </a:xfrm>
          <a:prstGeom prst="rect">
            <a:avLst/>
          </a:prstGeom>
          <a:noFill/>
          <a:ln>
            <a:noFill/>
          </a:ln>
        </p:spPr>
        <p:txBody>
          <a:bodyPr anchorCtr="0" anchor="ctr" bIns="19050" lIns="19050" spcFirstLastPara="1" rIns="19050" wrap="square" tIns="19050">
            <a:normAutofit/>
          </a:bodyPr>
          <a:lstStyle>
            <a:lvl1pPr lvl="0" marR="0" rtl="0" algn="l">
              <a:lnSpc>
                <a:spcPct val="100000"/>
              </a:lnSpc>
              <a:spcBef>
                <a:spcPts val="0"/>
              </a:spcBef>
              <a:spcAft>
                <a:spcPts val="0"/>
              </a:spcAft>
              <a:buClr>
                <a:srgbClr val="7030A0"/>
              </a:buClr>
              <a:buSzPts val="3400"/>
              <a:buFont typeface="Montserrat"/>
              <a:buNone/>
              <a:defRPr b="1" i="0" sz="3400" u="none" cap="none" strike="noStrike">
                <a:solidFill>
                  <a:srgbClr val="7030A0"/>
                </a:solidFill>
                <a:latin typeface="Montserrat"/>
                <a:ea typeface="Montserrat"/>
                <a:cs typeface="Montserrat"/>
                <a:sym typeface="Montserrat"/>
              </a:defRPr>
            </a:lvl1pPr>
            <a:lvl2pPr lvl="1"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2pPr>
            <a:lvl3pPr lvl="2"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3pPr>
            <a:lvl4pPr lvl="3"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4pPr>
            <a:lvl5pPr lvl="4"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5pPr>
            <a:lvl6pPr lvl="5"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6pPr>
            <a:lvl7pPr lvl="6"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7pPr>
            <a:lvl8pPr lvl="7"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8pPr>
            <a:lvl9pPr lvl="8"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9pPr>
          </a:lstStyle>
          <a:p/>
        </p:txBody>
      </p:sp>
      <p:sp>
        <p:nvSpPr>
          <p:cNvPr id="64" name="Google Shape;64;p15"/>
          <p:cNvSpPr txBox="1"/>
          <p:nvPr>
            <p:ph idx="1" type="body"/>
          </p:nvPr>
        </p:nvSpPr>
        <p:spPr>
          <a:xfrm>
            <a:off x="633413" y="1214438"/>
            <a:ext cx="7877100" cy="3452700"/>
          </a:xfrm>
          <a:prstGeom prst="rect">
            <a:avLst/>
          </a:prstGeom>
          <a:noFill/>
          <a:ln>
            <a:noFill/>
          </a:ln>
        </p:spPr>
        <p:txBody>
          <a:bodyPr anchorCtr="0" anchor="ctr" bIns="19050" lIns="19050" spcFirstLastPara="1" rIns="19050" wrap="square" tIns="19050">
            <a:normAutofit/>
          </a:bodyPr>
          <a:lstStyle>
            <a:lvl1pPr indent="-273050" lvl="0" marL="4572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indent="-273050" lvl="1" marL="9144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indent="-273050" lvl="2" marL="13716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indent="-273050" lvl="3" marL="18288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indent="-273050" lvl="4" marL="22860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indent="-273050" lvl="5" marL="27432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indent="-273050" lvl="6" marL="32004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indent="-273050" lvl="7" marL="36576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indent="-273050" lvl="8" marL="41148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65" name="Google Shape;65;p15"/>
          <p:cNvSpPr txBox="1"/>
          <p:nvPr>
            <p:ph idx="12" type="sldNum"/>
          </p:nvPr>
        </p:nvSpPr>
        <p:spPr>
          <a:xfrm>
            <a:off x="8377126" y="4794885"/>
            <a:ext cx="38400" cy="2463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1pPr>
            <a:lvl2pPr indent="0" lvl="1"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2pPr>
            <a:lvl3pPr indent="0" lvl="2"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3pPr>
            <a:lvl4pPr indent="0" lvl="3"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4pPr>
            <a:lvl5pPr indent="0" lvl="4"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5pPr>
            <a:lvl6pPr indent="0" lvl="5"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6pPr>
            <a:lvl7pPr indent="0" lvl="6"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7pPr>
            <a:lvl8pPr indent="0" lvl="7"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8pPr>
            <a:lvl9pPr indent="0" lvl="8"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9pPr>
          </a:lstStyle>
          <a:p>
            <a:pPr indent="0" lvl="0" marL="0" rtl="0" algn="ctr">
              <a:spcBef>
                <a:spcPts val="0"/>
              </a:spcBef>
              <a:spcAft>
                <a:spcPts val="0"/>
              </a:spcAft>
              <a:buNone/>
            </a:pPr>
            <a:r>
              <a:t/>
            </a:r>
            <a:endParaRPr/>
          </a:p>
        </p:txBody>
      </p:sp>
      <p:sp>
        <p:nvSpPr>
          <p:cNvPr id="66" name="Google Shape;66;p15"/>
          <p:cNvSpPr txBox="1"/>
          <p:nvPr/>
        </p:nvSpPr>
        <p:spPr>
          <a:xfrm>
            <a:off x="3794862" y="4812118"/>
            <a:ext cx="1554300" cy="2448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800"/>
              <a:buFont typeface="Montserrat"/>
              <a:buNone/>
            </a:pPr>
            <a:r>
              <a:rPr b="0" i="0" lang="en" sz="800" u="none" cap="none" strike="noStrike">
                <a:solidFill>
                  <a:schemeClr val="lt1"/>
                </a:solidFill>
                <a:latin typeface="Montserrat"/>
                <a:ea typeface="Montserrat"/>
                <a:cs typeface="Montserrat"/>
                <a:sym typeface="Montserrat"/>
              </a:rPr>
              <a:t>World Book, Inc.  </a:t>
            </a:r>
            <a:endParaRPr sz="500"/>
          </a:p>
          <a:p>
            <a:pPr indent="0" lvl="0" marL="0" marR="0" rtl="0" algn="ctr">
              <a:lnSpc>
                <a:spcPct val="100000"/>
              </a:lnSpc>
              <a:spcBef>
                <a:spcPts val="0"/>
              </a:spcBef>
              <a:spcAft>
                <a:spcPts val="0"/>
              </a:spcAft>
              <a:buClr>
                <a:schemeClr val="lt1"/>
              </a:buClr>
              <a:buSzPts val="800"/>
              <a:buFont typeface="Montserrat"/>
              <a:buNone/>
            </a:pPr>
            <a:r>
              <a:rPr b="0" i="0" lang="en" sz="800" u="none" cap="none" strike="noStrike">
                <a:solidFill>
                  <a:schemeClr val="lt1"/>
                </a:solidFill>
                <a:latin typeface="Montserrat"/>
                <a:ea typeface="Montserrat"/>
                <a:cs typeface="Montserrat"/>
                <a:sym typeface="Montserrat"/>
              </a:rPr>
              <a:t>Proprietary and Confidential</a:t>
            </a:r>
            <a:endParaRPr sz="500"/>
          </a:p>
        </p:txBody>
      </p:sp>
      <p:sp>
        <p:nvSpPr>
          <p:cNvPr id="67" name="Google Shape;67;p15"/>
          <p:cNvSpPr txBox="1"/>
          <p:nvPr/>
        </p:nvSpPr>
        <p:spPr>
          <a:xfrm>
            <a:off x="7292611" y="4786313"/>
            <a:ext cx="989400" cy="3156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515252"/>
              </a:buClr>
              <a:buSzPts val="700"/>
              <a:buFont typeface="PT Serif"/>
              <a:buNone/>
            </a:pPr>
            <a:r>
              <a:t/>
            </a:r>
            <a:endParaRPr b="0" i="0" sz="700" u="none" cap="none" strike="noStrike">
              <a:solidFill>
                <a:schemeClr val="dk1"/>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1.jpg"/><Relationship Id="rId9" Type="http://schemas.openxmlformats.org/officeDocument/2006/relationships/image" Target="../media/image11.png"/><Relationship Id="rId5" Type="http://schemas.openxmlformats.org/officeDocument/2006/relationships/image" Target="../media/image17.jpg"/><Relationship Id="rId6" Type="http://schemas.openxmlformats.org/officeDocument/2006/relationships/image" Target="../media/image2.jpg"/><Relationship Id="rId7" Type="http://schemas.openxmlformats.org/officeDocument/2006/relationships/image" Target="../media/image8.jp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hyperlink" Target="https://infohio.org/component/zoo/item/webquest-wbkids-70022" TargetMode="External"/><Relationship Id="rId4" Type="http://schemas.openxmlformats.org/officeDocument/2006/relationships/hyperlink" Target="https://www.infohio.org/blog/item/using-world-book-webquests-for-print-and-digital-instruction" TargetMode="External"/><Relationship Id="rId5" Type="http://schemas.openxmlformats.org/officeDocument/2006/relationships/hyperlink" Target="https://www.infohio.org/educator-tools" TargetMode="External"/><Relationship Id="rId6" Type="http://schemas.openxmlformats.org/officeDocument/2006/relationships/image" Target="../media/image34.png"/><Relationship Id="rId7"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hyperlink" Target="https://www.worldbookonline.com/training/how-to/how-to-find-material-by-standard.htm" TargetMode="External"/><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hyperlink" Target="http://www.youtube.com/watch?v=ExcysmGa_sg" TargetMode="Externa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hyperlink" Target="https://www.worldbookonline.com/training/how-to/how-to-google-classroom.htm" TargetMode="Externa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hyperlink" Target="https://www.worldbookonline.com/training/free-resources/free-resources-index.htm" TargetMode="External"/><Relationship Id="rId4" Type="http://schemas.openxmlformats.org/officeDocument/2006/relationships/hyperlink" Target="https://www.worldbookonline.com/training/products/student/student-index.htm" TargetMode="External"/><Relationship Id="rId9" Type="http://schemas.openxmlformats.org/officeDocument/2006/relationships/image" Target="../media/image41.png"/><Relationship Id="rId5" Type="http://schemas.openxmlformats.org/officeDocument/2006/relationships/hyperlink" Target="https://www.worldbookonline.com/training/assets/distance-learning/lesson_ideas_kids.pdf" TargetMode="External"/><Relationship Id="rId6" Type="http://schemas.openxmlformats.org/officeDocument/2006/relationships/hyperlink" Target="https://www.worldbookonline.com/training/free-resources/free-resources-help-students.htm" TargetMode="External"/><Relationship Id="rId7" Type="http://schemas.openxmlformats.org/officeDocument/2006/relationships/image" Target="../media/image43.png"/><Relationship Id="rId8"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hyperlink" Target="https://www.worldbookonline.com/training/products/student/how-to/student-how-to-legends-games.htm"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cxnSp>
        <p:nvCxnSpPr>
          <p:cNvPr id="128" name="Google Shape;128;p23"/>
          <p:cNvCxnSpPr/>
          <p:nvPr/>
        </p:nvCxnSpPr>
        <p:spPr>
          <a:xfrm>
            <a:off x="2356203" y="2476086"/>
            <a:ext cx="595200" cy="0"/>
          </a:xfrm>
          <a:prstGeom prst="straightConnector1">
            <a:avLst/>
          </a:prstGeom>
          <a:noFill/>
          <a:ln cap="flat" cmpd="sng" w="63500">
            <a:solidFill>
              <a:srgbClr val="E8E9EB"/>
            </a:solidFill>
            <a:prstDash val="solid"/>
            <a:miter lim="400000"/>
            <a:headEnd len="sm" w="sm" type="none"/>
            <a:tailEnd len="sm" w="sm" type="none"/>
          </a:ln>
        </p:spPr>
      </p:cxnSp>
      <p:sp>
        <p:nvSpPr>
          <p:cNvPr id="129" name="Google Shape;129;p23"/>
          <p:cNvSpPr txBox="1"/>
          <p:nvPr/>
        </p:nvSpPr>
        <p:spPr>
          <a:xfrm>
            <a:off x="2815739" y="4248864"/>
            <a:ext cx="38400" cy="177000"/>
          </a:xfrm>
          <a:prstGeom prst="rect">
            <a:avLst/>
          </a:prstGeom>
          <a:noFill/>
          <a:ln>
            <a:noFill/>
          </a:ln>
        </p:spPr>
        <p:txBody>
          <a:bodyPr anchorCtr="0" anchor="ctr" bIns="19050" lIns="19050" spcFirstLastPara="1" rIns="19050" wrap="square" tIns="19050">
            <a:spAutoFit/>
          </a:bodyPr>
          <a:lstStyle/>
          <a:p>
            <a:pPr indent="0" lvl="0" marL="0" marR="0" rtl="0" algn="ctr">
              <a:lnSpc>
                <a:spcPct val="150000"/>
              </a:lnSpc>
              <a:spcBef>
                <a:spcPts val="0"/>
              </a:spcBef>
              <a:spcAft>
                <a:spcPts val="0"/>
              </a:spcAft>
              <a:buClr>
                <a:srgbClr val="515252"/>
              </a:buClr>
              <a:buSzPts val="900"/>
              <a:buFont typeface="PT Serif"/>
              <a:buNone/>
            </a:pPr>
            <a:r>
              <a:t/>
            </a:r>
            <a:endParaRPr b="0" i="0" sz="900" u="none" cap="none" strike="noStrike">
              <a:solidFill>
                <a:srgbClr val="515252"/>
              </a:solidFill>
              <a:latin typeface="PT Serif"/>
              <a:ea typeface="PT Serif"/>
              <a:cs typeface="PT Serif"/>
              <a:sym typeface="PT Serif"/>
            </a:endParaRPr>
          </a:p>
        </p:txBody>
      </p:sp>
      <p:pic>
        <p:nvPicPr>
          <p:cNvPr id="130" name="Google Shape;130;p23"/>
          <p:cNvPicPr preferRelativeResize="0"/>
          <p:nvPr>
            <p:ph idx="4" type="pic"/>
          </p:nvPr>
        </p:nvPicPr>
        <p:blipFill rotWithShape="1">
          <a:blip r:embed="rId3">
            <a:alphaModFix/>
          </a:blip>
          <a:srcRect b="0" l="0" r="0" t="0"/>
          <a:stretch/>
        </p:blipFill>
        <p:spPr>
          <a:xfrm>
            <a:off x="5720411" y="1761001"/>
            <a:ext cx="1524000" cy="2156700"/>
          </a:xfrm>
          <a:prstGeom prst="rect">
            <a:avLst/>
          </a:prstGeom>
          <a:noFill/>
          <a:ln>
            <a:noFill/>
          </a:ln>
        </p:spPr>
      </p:pic>
      <p:pic>
        <p:nvPicPr>
          <p:cNvPr descr="A hand holding a cellphone&#10;&#10;Description automatically generated" id="131" name="Google Shape;131;p23"/>
          <p:cNvPicPr preferRelativeResize="0"/>
          <p:nvPr>
            <p:ph idx="6" type="pic"/>
          </p:nvPr>
        </p:nvPicPr>
        <p:blipFill rotWithShape="1">
          <a:blip r:embed="rId4">
            <a:alphaModFix/>
          </a:blip>
          <a:srcRect b="0" l="0" r="0" t="0"/>
          <a:stretch/>
        </p:blipFill>
        <p:spPr>
          <a:xfrm>
            <a:off x="7208875" y="2667425"/>
            <a:ext cx="1953600" cy="1244100"/>
          </a:xfrm>
          <a:prstGeom prst="rect">
            <a:avLst/>
          </a:prstGeom>
          <a:noFill/>
          <a:ln>
            <a:noFill/>
          </a:ln>
        </p:spPr>
      </p:pic>
      <p:pic>
        <p:nvPicPr>
          <p:cNvPr id="132" name="Google Shape;132;p23"/>
          <p:cNvPicPr preferRelativeResize="0"/>
          <p:nvPr>
            <p:ph idx="2" type="pic"/>
          </p:nvPr>
        </p:nvPicPr>
        <p:blipFill rotWithShape="1">
          <a:blip r:embed="rId5">
            <a:alphaModFix/>
          </a:blip>
          <a:srcRect b="0" l="14842" r="14849" t="0"/>
          <a:stretch/>
        </p:blipFill>
        <p:spPr>
          <a:xfrm>
            <a:off x="5715275" y="0"/>
            <a:ext cx="1522200" cy="1766400"/>
          </a:xfrm>
          <a:prstGeom prst="rect">
            <a:avLst/>
          </a:prstGeom>
          <a:noFill/>
          <a:ln>
            <a:noFill/>
          </a:ln>
        </p:spPr>
      </p:pic>
      <p:sp>
        <p:nvSpPr>
          <p:cNvPr id="133" name="Google Shape;133;p23"/>
          <p:cNvSpPr/>
          <p:nvPr>
            <p:ph idx="5" type="pic"/>
          </p:nvPr>
        </p:nvSpPr>
        <p:spPr>
          <a:xfrm>
            <a:off x="5715266" y="3911534"/>
            <a:ext cx="3444900" cy="1239000"/>
          </a:xfrm>
          <a:prstGeom prst="rect">
            <a:avLst/>
          </a:prstGeom>
          <a:noFill/>
          <a:ln>
            <a:noFill/>
          </a:ln>
        </p:spPr>
        <p:txBody>
          <a:bodyPr anchorCtr="0" anchor="t" bIns="34275" lIns="34275" spcFirstLastPara="1" rIns="34275" wrap="square" tIns="34275">
            <a:noAutofit/>
          </a:bodyPr>
          <a:lstStyle/>
          <a:p>
            <a:pPr indent="0" lvl="0" marL="0" rtl="0" algn="l">
              <a:spcBef>
                <a:spcPts val="2000"/>
              </a:spcBef>
              <a:spcAft>
                <a:spcPts val="0"/>
              </a:spcAft>
              <a:buNone/>
            </a:pPr>
            <a:r>
              <a:t/>
            </a:r>
            <a:endParaRPr/>
          </a:p>
        </p:txBody>
      </p:sp>
      <p:pic>
        <p:nvPicPr>
          <p:cNvPr id="134" name="Google Shape;134;p23"/>
          <p:cNvPicPr preferRelativeResize="0"/>
          <p:nvPr/>
        </p:nvPicPr>
        <p:blipFill rotWithShape="1">
          <a:blip r:embed="rId6">
            <a:alphaModFix/>
          </a:blip>
          <a:srcRect b="23022" l="0" r="0" t="23022"/>
          <a:stretch/>
        </p:blipFill>
        <p:spPr>
          <a:xfrm>
            <a:off x="5720411" y="3913874"/>
            <a:ext cx="3426995" cy="1232390"/>
          </a:xfrm>
          <a:prstGeom prst="rect">
            <a:avLst/>
          </a:prstGeom>
          <a:noFill/>
          <a:ln>
            <a:noFill/>
          </a:ln>
        </p:spPr>
      </p:pic>
      <p:pic>
        <p:nvPicPr>
          <p:cNvPr id="135" name="Google Shape;135;p23"/>
          <p:cNvPicPr preferRelativeResize="0"/>
          <p:nvPr>
            <p:ph idx="3" type="pic"/>
          </p:nvPr>
        </p:nvPicPr>
        <p:blipFill rotWithShape="1">
          <a:blip r:embed="rId7">
            <a:alphaModFix/>
          </a:blip>
          <a:srcRect b="0" l="26171" r="26166" t="0"/>
          <a:stretch/>
        </p:blipFill>
        <p:spPr>
          <a:xfrm>
            <a:off x="7227475" y="0"/>
            <a:ext cx="1916400" cy="2679900"/>
          </a:xfrm>
          <a:prstGeom prst="rect">
            <a:avLst/>
          </a:prstGeom>
          <a:noFill/>
          <a:ln>
            <a:noFill/>
          </a:ln>
        </p:spPr>
      </p:pic>
      <p:sp>
        <p:nvSpPr>
          <p:cNvPr id="136" name="Google Shape;136;p23"/>
          <p:cNvSpPr txBox="1"/>
          <p:nvPr/>
        </p:nvSpPr>
        <p:spPr>
          <a:xfrm>
            <a:off x="506550" y="62650"/>
            <a:ext cx="42945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900">
                <a:solidFill>
                  <a:srgbClr val="017C65"/>
                </a:solidFill>
                <a:latin typeface="Montserrat"/>
                <a:ea typeface="Montserrat"/>
                <a:cs typeface="Montserrat"/>
                <a:sym typeface="Montserrat"/>
              </a:rPr>
              <a:t>World Book </a:t>
            </a:r>
            <a:r>
              <a:rPr b="1" lang="en" sz="3900">
                <a:solidFill>
                  <a:srgbClr val="FE4719"/>
                </a:solidFill>
                <a:latin typeface="Montserrat"/>
                <a:ea typeface="Montserrat"/>
                <a:cs typeface="Montserrat"/>
                <a:sym typeface="Montserrat"/>
              </a:rPr>
              <a:t>Student</a:t>
            </a:r>
            <a:endParaRPr sz="3900">
              <a:solidFill>
                <a:srgbClr val="FE4719"/>
              </a:solidFill>
            </a:endParaRPr>
          </a:p>
        </p:txBody>
      </p:sp>
      <p:sp>
        <p:nvSpPr>
          <p:cNvPr id="137" name="Google Shape;137;p23"/>
          <p:cNvSpPr/>
          <p:nvPr/>
        </p:nvSpPr>
        <p:spPr>
          <a:xfrm>
            <a:off x="567000" y="2677150"/>
            <a:ext cx="4173600" cy="269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5252"/>
              </a:buClr>
              <a:buSzPts val="1500"/>
              <a:buFont typeface="Montserrat"/>
              <a:buNone/>
            </a:pPr>
            <a:r>
              <a:rPr b="0" i="0" lang="en" sz="1500" u="none" cap="none" strike="noStrike">
                <a:solidFill>
                  <a:srgbClr val="515252"/>
                </a:solidFill>
                <a:latin typeface="Montserrat"/>
                <a:ea typeface="Montserrat"/>
                <a:cs typeface="Montserrat"/>
                <a:sym typeface="Montserrat"/>
              </a:rPr>
              <a:t>Research • Teaching • Academic Success</a:t>
            </a:r>
            <a:endParaRPr b="0" i="0" sz="1500" u="none" cap="none" strike="noStrike">
              <a:solidFill>
                <a:srgbClr val="515252"/>
              </a:solidFill>
              <a:latin typeface="Montserrat"/>
              <a:ea typeface="Montserrat"/>
              <a:cs typeface="Montserrat"/>
              <a:sym typeface="Montserrat"/>
            </a:endParaRPr>
          </a:p>
        </p:txBody>
      </p:sp>
      <p:pic>
        <p:nvPicPr>
          <p:cNvPr id="138" name="Google Shape;138;p23"/>
          <p:cNvPicPr preferRelativeResize="0"/>
          <p:nvPr/>
        </p:nvPicPr>
        <p:blipFill>
          <a:blip r:embed="rId8">
            <a:alphaModFix/>
          </a:blip>
          <a:stretch>
            <a:fillRect/>
          </a:stretch>
        </p:blipFill>
        <p:spPr>
          <a:xfrm>
            <a:off x="2240321" y="1448050"/>
            <a:ext cx="826950" cy="826950"/>
          </a:xfrm>
          <a:prstGeom prst="rect">
            <a:avLst/>
          </a:prstGeom>
          <a:noFill/>
          <a:ln>
            <a:noFill/>
          </a:ln>
        </p:spPr>
      </p:pic>
      <p:pic>
        <p:nvPicPr>
          <p:cNvPr id="139" name="Google Shape;139;p23"/>
          <p:cNvPicPr preferRelativeResize="0"/>
          <p:nvPr/>
        </p:nvPicPr>
        <p:blipFill>
          <a:blip r:embed="rId9">
            <a:alphaModFix/>
          </a:blip>
          <a:stretch>
            <a:fillRect/>
          </a:stretch>
        </p:blipFill>
        <p:spPr>
          <a:xfrm>
            <a:off x="248412" y="3684700"/>
            <a:ext cx="5173100" cy="1305350"/>
          </a:xfrm>
          <a:prstGeom prst="rect">
            <a:avLst/>
          </a:prstGeom>
          <a:noFill/>
          <a:ln>
            <a:noFill/>
          </a:ln>
        </p:spPr>
      </p:pic>
    </p:spTree>
  </p:cSld>
  <p:clrMapOvr>
    <a:masterClrMapping/>
  </p:clrMapOvr>
  <mc:AlternateContent>
    <mc:Choice Requires="p14">
      <p:transition spd="slow" p14:dur="175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2"/>
          <p:cNvSpPr txBox="1"/>
          <p:nvPr>
            <p:ph type="title"/>
          </p:nvPr>
        </p:nvSpPr>
        <p:spPr>
          <a:xfrm>
            <a:off x="629550" y="2367450"/>
            <a:ext cx="31674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340"/>
              <a:buFont typeface="Montserrat"/>
              <a:buNone/>
            </a:pPr>
            <a:r>
              <a:rPr lang="en" sz="4470">
                <a:solidFill>
                  <a:srgbClr val="FE4719"/>
                </a:solidFill>
              </a:rPr>
              <a:t>Tools to elevate learning</a:t>
            </a:r>
            <a:endParaRPr sz="4470">
              <a:solidFill>
                <a:srgbClr val="FE4719"/>
              </a:solidFill>
            </a:endParaRPr>
          </a:p>
        </p:txBody>
      </p:sp>
      <p:pic>
        <p:nvPicPr>
          <p:cNvPr id="211" name="Google Shape;211;p32"/>
          <p:cNvPicPr preferRelativeResize="0"/>
          <p:nvPr/>
        </p:nvPicPr>
        <p:blipFill>
          <a:blip r:embed="rId3">
            <a:alphaModFix/>
          </a:blip>
          <a:stretch>
            <a:fillRect/>
          </a:stretch>
        </p:blipFill>
        <p:spPr>
          <a:xfrm>
            <a:off x="5463750" y="946150"/>
            <a:ext cx="5042248" cy="30910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3"/>
          <p:cNvSpPr txBox="1"/>
          <p:nvPr>
            <p:ph type="title"/>
          </p:nvPr>
        </p:nvSpPr>
        <p:spPr>
          <a:xfrm>
            <a:off x="248525" y="1050025"/>
            <a:ext cx="2117100" cy="975300"/>
          </a:xfrm>
          <a:prstGeom prst="rect">
            <a:avLst/>
          </a:prstGeom>
          <a:noFill/>
          <a:ln>
            <a:noFill/>
          </a:ln>
        </p:spPr>
        <p:txBody>
          <a:bodyPr anchorCtr="0" anchor="t" bIns="19050" lIns="19050" spcFirstLastPara="1" rIns="19050" wrap="square" tIns="19050">
            <a:noAutofit/>
          </a:bodyPr>
          <a:lstStyle/>
          <a:p>
            <a:pPr indent="0" lvl="0" marL="0" rtl="0" algn="l">
              <a:lnSpc>
                <a:spcPct val="100000"/>
              </a:lnSpc>
              <a:spcBef>
                <a:spcPts val="0"/>
              </a:spcBef>
              <a:spcAft>
                <a:spcPts val="0"/>
              </a:spcAft>
              <a:buClr>
                <a:srgbClr val="515252"/>
              </a:buClr>
              <a:buSzPts val="2250"/>
              <a:buFont typeface="Montserrat"/>
              <a:buNone/>
            </a:pPr>
            <a:r>
              <a:rPr lang="en" sz="2950">
                <a:solidFill>
                  <a:srgbClr val="017C65"/>
                </a:solidFill>
              </a:rPr>
              <a:t>Built-in tools to aid and enhance research</a:t>
            </a:r>
            <a:endParaRPr sz="2950">
              <a:solidFill>
                <a:srgbClr val="017C65"/>
              </a:solidFill>
            </a:endParaRPr>
          </a:p>
        </p:txBody>
      </p:sp>
      <p:sp>
        <p:nvSpPr>
          <p:cNvPr id="217" name="Google Shape;217;p33"/>
          <p:cNvSpPr/>
          <p:nvPr/>
        </p:nvSpPr>
        <p:spPr>
          <a:xfrm>
            <a:off x="5944917" y="921938"/>
            <a:ext cx="38400" cy="179700"/>
          </a:xfrm>
          <a:prstGeom prst="rect">
            <a:avLst/>
          </a:prstGeom>
          <a:noFill/>
          <a:ln>
            <a:noFill/>
          </a:ln>
        </p:spPr>
        <p:txBody>
          <a:bodyPr anchorCtr="0" anchor="ctr" bIns="19050" lIns="19050" spcFirstLastPara="1" rIns="19050" wrap="square" tIns="19050">
            <a:noAutofit/>
          </a:bodyPr>
          <a:lstStyle/>
          <a:p>
            <a:pPr indent="0" lvl="0" marL="0" marR="0" rtl="0" algn="l">
              <a:lnSpc>
                <a:spcPct val="120000"/>
              </a:lnSpc>
              <a:spcBef>
                <a:spcPts val="0"/>
              </a:spcBef>
              <a:spcAft>
                <a:spcPts val="0"/>
              </a:spcAft>
              <a:buClr>
                <a:srgbClr val="515252"/>
              </a:buClr>
              <a:buSzPts val="800"/>
              <a:buFont typeface="PT Serif"/>
              <a:buNone/>
            </a:pPr>
            <a:r>
              <a:t/>
            </a:r>
            <a:endParaRPr b="0" i="0" sz="800" u="none" cap="none" strike="noStrike">
              <a:solidFill>
                <a:srgbClr val="515252"/>
              </a:solidFill>
              <a:latin typeface="PT Serif"/>
              <a:ea typeface="PT Serif"/>
              <a:cs typeface="PT Serif"/>
              <a:sym typeface="PT Serif"/>
            </a:endParaRPr>
          </a:p>
        </p:txBody>
      </p:sp>
      <p:sp>
        <p:nvSpPr>
          <p:cNvPr id="218" name="Google Shape;218;p33"/>
          <p:cNvSpPr/>
          <p:nvPr/>
        </p:nvSpPr>
        <p:spPr>
          <a:xfrm>
            <a:off x="5547942" y="3558383"/>
            <a:ext cx="3221100" cy="17871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3F3F3F"/>
              </a:buClr>
              <a:buSzPts val="900"/>
              <a:buFont typeface="PT Serif"/>
              <a:buNone/>
            </a:pPr>
            <a:r>
              <a:rPr i="0" lang="en" sz="1200" u="none" cap="none" strike="noStrike">
                <a:solidFill>
                  <a:srgbClr val="3F3F3F"/>
                </a:solidFill>
              </a:rPr>
              <a:t>Search results are presented with a variety of source types to meet various learning styles and project needs:  read an article, look at pictures, watch a video, or explore maps! </a:t>
            </a:r>
            <a:endParaRPr i="0" sz="1200" u="none" cap="none" strike="noStrike">
              <a:solidFill>
                <a:srgbClr val="3F3F3F"/>
              </a:solidFill>
            </a:endParaRPr>
          </a:p>
          <a:p>
            <a:pPr indent="0" lvl="0" marL="0" marR="0" rtl="0" algn="ctr">
              <a:lnSpc>
                <a:spcPct val="150000"/>
              </a:lnSpc>
              <a:spcBef>
                <a:spcPts val="0"/>
              </a:spcBef>
              <a:spcAft>
                <a:spcPts val="0"/>
              </a:spcAft>
              <a:buClr>
                <a:srgbClr val="3F3F3F"/>
              </a:buClr>
              <a:buSzPts val="800"/>
              <a:buFont typeface="PT Serif"/>
              <a:buNone/>
            </a:pPr>
            <a:br>
              <a:rPr i="0" lang="en" sz="800" u="none" cap="none" strike="noStrike">
                <a:solidFill>
                  <a:srgbClr val="3F3F3F"/>
                </a:solidFill>
              </a:rPr>
            </a:br>
            <a:endParaRPr i="0" sz="800" u="none" cap="none" strike="noStrike">
              <a:solidFill>
                <a:srgbClr val="3F3F3F"/>
              </a:solidFill>
            </a:endParaRPr>
          </a:p>
        </p:txBody>
      </p:sp>
      <p:sp>
        <p:nvSpPr>
          <p:cNvPr id="219" name="Google Shape;219;p33"/>
          <p:cNvSpPr/>
          <p:nvPr/>
        </p:nvSpPr>
        <p:spPr>
          <a:xfrm>
            <a:off x="2685204" y="2232085"/>
            <a:ext cx="2753400" cy="8694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3F3F3F"/>
              </a:buClr>
              <a:buSzPts val="800"/>
              <a:buFont typeface="PT Serif"/>
              <a:buNone/>
            </a:pPr>
            <a:r>
              <a:rPr i="0" lang="en" sz="1200" u="none" cap="none" strike="noStrike">
                <a:solidFill>
                  <a:srgbClr val="3F3F3F"/>
                </a:solidFill>
              </a:rPr>
              <a:t>The My Research feature provides a way to digitally organize and add notes to sources for projects. </a:t>
            </a:r>
            <a:endParaRPr sz="500"/>
          </a:p>
        </p:txBody>
      </p:sp>
      <p:sp>
        <p:nvSpPr>
          <p:cNvPr id="220" name="Google Shape;220;p33"/>
          <p:cNvSpPr/>
          <p:nvPr/>
        </p:nvSpPr>
        <p:spPr>
          <a:xfrm>
            <a:off x="5548799" y="492523"/>
            <a:ext cx="3220200" cy="7311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515252"/>
              </a:buClr>
              <a:buSzPts val="1400"/>
              <a:buFont typeface="Montserrat"/>
              <a:buNone/>
            </a:pPr>
            <a:r>
              <a:t/>
            </a:r>
            <a:endParaRPr i="0" sz="900" u="none" cap="none" strike="noStrike">
              <a:solidFill>
                <a:srgbClr val="3F3F3F"/>
              </a:solidFill>
            </a:endParaRPr>
          </a:p>
          <a:p>
            <a:pPr indent="0" lvl="0" marL="0" marR="0" rtl="0" algn="l">
              <a:lnSpc>
                <a:spcPct val="150000"/>
              </a:lnSpc>
              <a:spcBef>
                <a:spcPts val="0"/>
              </a:spcBef>
              <a:spcAft>
                <a:spcPts val="0"/>
              </a:spcAft>
              <a:buClr>
                <a:srgbClr val="3F3F3F"/>
              </a:buClr>
              <a:buSzPts val="800"/>
              <a:buFont typeface="PT Serif"/>
              <a:buNone/>
            </a:pPr>
            <a:r>
              <a:rPr i="0" lang="en" sz="1200" u="none" cap="none" strike="noStrike">
                <a:solidFill>
                  <a:srgbClr val="3F3F3F"/>
                </a:solidFill>
              </a:rPr>
              <a:t>An easy-to-use citation builder that formats sources in MLA, APA, and Harvard format. </a:t>
            </a:r>
            <a:endParaRPr sz="500"/>
          </a:p>
        </p:txBody>
      </p:sp>
      <p:pic>
        <p:nvPicPr>
          <p:cNvPr descr="Graphical user interface&#10;&#10;Description automatically generated" id="221" name="Google Shape;221;p33"/>
          <p:cNvPicPr preferRelativeResize="0"/>
          <p:nvPr>
            <p:ph idx="2" type="pic"/>
          </p:nvPr>
        </p:nvPicPr>
        <p:blipFill rotWithShape="1">
          <a:blip r:embed="rId3">
            <a:alphaModFix/>
          </a:blip>
          <a:srcRect b="2624" l="0" r="0" t="2633"/>
          <a:stretch/>
        </p:blipFill>
        <p:spPr>
          <a:xfrm>
            <a:off x="2633604" y="1515"/>
            <a:ext cx="2856600" cy="1714500"/>
          </a:xfrm>
          <a:prstGeom prst="rect">
            <a:avLst/>
          </a:prstGeom>
          <a:noFill/>
          <a:ln>
            <a:noFill/>
          </a:ln>
        </p:spPr>
      </p:pic>
      <p:pic>
        <p:nvPicPr>
          <p:cNvPr descr="Graphical user interface, text, application&#10;&#10;Description automatically generated" id="222" name="Google Shape;222;p33"/>
          <p:cNvPicPr preferRelativeResize="0"/>
          <p:nvPr>
            <p:ph idx="3" type="pic"/>
          </p:nvPr>
        </p:nvPicPr>
        <p:blipFill rotWithShape="1">
          <a:blip r:embed="rId4">
            <a:alphaModFix/>
          </a:blip>
          <a:srcRect b="0" l="6627" r="6619" t="0"/>
          <a:stretch/>
        </p:blipFill>
        <p:spPr>
          <a:xfrm>
            <a:off x="5488181" y="1714500"/>
            <a:ext cx="2859300" cy="1714500"/>
          </a:xfrm>
          <a:prstGeom prst="rect">
            <a:avLst/>
          </a:prstGeom>
          <a:noFill/>
          <a:ln>
            <a:noFill/>
          </a:ln>
        </p:spPr>
      </p:pic>
      <p:pic>
        <p:nvPicPr>
          <p:cNvPr descr="Graphical user interface, text, application, email, website&#10;&#10;Description automatically generated" id="223" name="Google Shape;223;p33"/>
          <p:cNvPicPr preferRelativeResize="0"/>
          <p:nvPr>
            <p:ph idx="4" type="pic"/>
          </p:nvPr>
        </p:nvPicPr>
        <p:blipFill rotWithShape="1">
          <a:blip r:embed="rId5">
            <a:alphaModFix/>
          </a:blip>
          <a:srcRect b="2408" l="0" r="0" t="2408"/>
          <a:stretch/>
        </p:blipFill>
        <p:spPr>
          <a:xfrm>
            <a:off x="2633604" y="3431172"/>
            <a:ext cx="2858100" cy="1714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4"/>
          <p:cNvSpPr txBox="1"/>
          <p:nvPr>
            <p:ph idx="1" type="body"/>
          </p:nvPr>
        </p:nvSpPr>
        <p:spPr>
          <a:xfrm>
            <a:off x="493950" y="1538300"/>
            <a:ext cx="4324800" cy="3461700"/>
          </a:xfrm>
          <a:prstGeom prst="rect">
            <a:avLst/>
          </a:prstGeom>
          <a:noFill/>
          <a:ln>
            <a:noFill/>
          </a:ln>
        </p:spPr>
        <p:txBody>
          <a:bodyPr anchorCtr="0" anchor="t" bIns="19050" lIns="19050" spcFirstLastPara="1" rIns="19050" wrap="square" tIns="19050">
            <a:noAutofit/>
          </a:bodyPr>
          <a:lstStyle/>
          <a:p>
            <a:pPr indent="0" lvl="0" marL="177800" rtl="0" algn="l">
              <a:lnSpc>
                <a:spcPct val="100000"/>
              </a:lnSpc>
              <a:spcBef>
                <a:spcPts val="0"/>
              </a:spcBef>
              <a:spcAft>
                <a:spcPts val="0"/>
              </a:spcAft>
              <a:buSzPts val="700"/>
              <a:buFont typeface="PT Serif"/>
              <a:buNone/>
            </a:pPr>
            <a:r>
              <a:rPr lang="en" sz="1500">
                <a:solidFill>
                  <a:srgbClr val="7F7F7F"/>
                </a:solidFill>
                <a:latin typeface="Arial"/>
                <a:ea typeface="Arial"/>
                <a:cs typeface="Arial"/>
                <a:sym typeface="Arial"/>
              </a:rPr>
              <a:t>My World Book is a way to personalize your experience by creating a My World Book Account. This is a one-time creation.</a:t>
            </a:r>
            <a:endParaRPr sz="1500">
              <a:solidFill>
                <a:srgbClr val="7F7F7F"/>
              </a:solidFill>
              <a:latin typeface="Arial"/>
              <a:ea typeface="Arial"/>
              <a:cs typeface="Arial"/>
              <a:sym typeface="Arial"/>
            </a:endParaRPr>
          </a:p>
          <a:p>
            <a:pPr indent="0" lvl="0" marL="177800" rtl="0" algn="l">
              <a:lnSpc>
                <a:spcPct val="100000"/>
              </a:lnSpc>
              <a:spcBef>
                <a:spcPts val="0"/>
              </a:spcBef>
              <a:spcAft>
                <a:spcPts val="0"/>
              </a:spcAft>
              <a:buSzPts val="700"/>
              <a:buFont typeface="PT Serif"/>
              <a:buNone/>
            </a:pPr>
            <a:r>
              <a:t/>
            </a:r>
            <a:endParaRPr sz="1500">
              <a:solidFill>
                <a:srgbClr val="7F7F7F"/>
              </a:solidFill>
              <a:latin typeface="Arial"/>
              <a:ea typeface="Arial"/>
              <a:cs typeface="Arial"/>
              <a:sym typeface="Arial"/>
            </a:endParaRPr>
          </a:p>
          <a:p>
            <a:pPr indent="0" lvl="0" marL="177800" rtl="0" algn="l">
              <a:lnSpc>
                <a:spcPct val="100000"/>
              </a:lnSpc>
              <a:spcBef>
                <a:spcPts val="0"/>
              </a:spcBef>
              <a:spcAft>
                <a:spcPts val="0"/>
              </a:spcAft>
              <a:buSzPts val="700"/>
              <a:buFont typeface="PT Serif"/>
              <a:buNone/>
            </a:pPr>
            <a:r>
              <a:rPr lang="en" sz="1500">
                <a:solidFill>
                  <a:srgbClr val="7F7F7F"/>
                </a:solidFill>
                <a:latin typeface="Arial"/>
                <a:ea typeface="Arial"/>
                <a:cs typeface="Arial"/>
                <a:sym typeface="Arial"/>
              </a:rPr>
              <a:t>With a My World Book Account in </a:t>
            </a:r>
            <a:r>
              <a:rPr i="1" lang="en" sz="1500">
                <a:solidFill>
                  <a:srgbClr val="7F7F7F"/>
                </a:solidFill>
                <a:latin typeface="Arial"/>
                <a:ea typeface="Arial"/>
                <a:cs typeface="Arial"/>
                <a:sym typeface="Arial"/>
              </a:rPr>
              <a:t>Student</a:t>
            </a:r>
            <a:r>
              <a:rPr lang="en" sz="1500">
                <a:solidFill>
                  <a:srgbClr val="7F7F7F"/>
                </a:solidFill>
                <a:latin typeface="Arial"/>
                <a:ea typeface="Arial"/>
                <a:cs typeface="Arial"/>
                <a:sym typeface="Arial"/>
              </a:rPr>
              <a:t>, you can:</a:t>
            </a:r>
            <a:endParaRPr sz="1500">
              <a:solidFill>
                <a:srgbClr val="7F7F7F"/>
              </a:solidFill>
              <a:latin typeface="Arial"/>
              <a:ea typeface="Arial"/>
              <a:cs typeface="Arial"/>
              <a:sym typeface="Arial"/>
            </a:endParaRPr>
          </a:p>
          <a:p>
            <a:pPr indent="-168275" lvl="0" marL="542925" rtl="0" algn="l">
              <a:lnSpc>
                <a:spcPct val="100000"/>
              </a:lnSpc>
              <a:spcBef>
                <a:spcPts val="1000"/>
              </a:spcBef>
              <a:spcAft>
                <a:spcPts val="0"/>
              </a:spcAft>
              <a:buClr>
                <a:srgbClr val="7F7F7F"/>
              </a:buClr>
              <a:buSzPts val="1300"/>
              <a:buChar char="✓"/>
            </a:pPr>
            <a:r>
              <a:rPr lang="en" sz="1300">
                <a:solidFill>
                  <a:srgbClr val="7F7F7F"/>
                </a:solidFill>
                <a:latin typeface="Arial"/>
                <a:ea typeface="Arial"/>
                <a:cs typeface="Arial"/>
                <a:sym typeface="Arial"/>
              </a:rPr>
              <a:t>Create </a:t>
            </a:r>
            <a:r>
              <a:rPr b="1" lang="en" sz="1300">
                <a:solidFill>
                  <a:srgbClr val="7F7F7F"/>
                </a:solidFill>
                <a:latin typeface="Arial"/>
                <a:ea typeface="Arial"/>
                <a:cs typeface="Arial"/>
                <a:sym typeface="Arial"/>
              </a:rPr>
              <a:t>My Research </a:t>
            </a:r>
            <a:r>
              <a:rPr lang="en" sz="1300">
                <a:solidFill>
                  <a:srgbClr val="7F7F7F"/>
                </a:solidFill>
                <a:latin typeface="Arial"/>
                <a:ea typeface="Arial"/>
                <a:cs typeface="Arial"/>
                <a:sym typeface="Arial"/>
              </a:rPr>
              <a:t>projects and save content to them</a:t>
            </a:r>
            <a:endParaRPr sz="1300">
              <a:solidFill>
                <a:srgbClr val="7F7F7F"/>
              </a:solidFill>
              <a:latin typeface="Arial"/>
              <a:ea typeface="Arial"/>
              <a:cs typeface="Arial"/>
              <a:sym typeface="Arial"/>
            </a:endParaRPr>
          </a:p>
          <a:p>
            <a:pPr indent="-168275" lvl="0" marL="542925" rtl="0" algn="l">
              <a:lnSpc>
                <a:spcPct val="100000"/>
              </a:lnSpc>
              <a:spcBef>
                <a:spcPts val="1000"/>
              </a:spcBef>
              <a:spcAft>
                <a:spcPts val="0"/>
              </a:spcAft>
              <a:buClr>
                <a:srgbClr val="7F7F7F"/>
              </a:buClr>
              <a:buSzPts val="1300"/>
              <a:buChar char="✓"/>
            </a:pPr>
            <a:r>
              <a:rPr lang="en" sz="1300">
                <a:solidFill>
                  <a:srgbClr val="7F7F7F"/>
                </a:solidFill>
                <a:latin typeface="Arial"/>
                <a:ea typeface="Arial"/>
                <a:cs typeface="Arial"/>
                <a:sym typeface="Arial"/>
              </a:rPr>
              <a:t>Save citations </a:t>
            </a:r>
            <a:r>
              <a:rPr lang="en" sz="1300">
                <a:solidFill>
                  <a:srgbClr val="7F7F7F"/>
                </a:solidFill>
                <a:latin typeface="Arial"/>
                <a:ea typeface="Arial"/>
                <a:cs typeface="Arial"/>
                <a:sym typeface="Arial"/>
              </a:rPr>
              <a:t>from the </a:t>
            </a:r>
            <a:r>
              <a:rPr b="1" lang="en" sz="1300">
                <a:solidFill>
                  <a:srgbClr val="7F7F7F"/>
                </a:solidFill>
                <a:latin typeface="Arial"/>
                <a:ea typeface="Arial"/>
                <a:cs typeface="Arial"/>
                <a:sym typeface="Arial"/>
              </a:rPr>
              <a:t>Citation Builder</a:t>
            </a:r>
            <a:r>
              <a:rPr lang="en" sz="1300">
                <a:solidFill>
                  <a:srgbClr val="7F7F7F"/>
                </a:solidFill>
                <a:latin typeface="Arial"/>
                <a:ea typeface="Arial"/>
                <a:cs typeface="Arial"/>
                <a:sym typeface="Arial"/>
              </a:rPr>
              <a:t> to your My Research projects</a:t>
            </a:r>
            <a:endParaRPr sz="1300">
              <a:solidFill>
                <a:srgbClr val="7F7F7F"/>
              </a:solidFill>
              <a:latin typeface="Arial"/>
              <a:ea typeface="Arial"/>
              <a:cs typeface="Arial"/>
              <a:sym typeface="Arial"/>
            </a:endParaRPr>
          </a:p>
          <a:p>
            <a:pPr indent="-168275" lvl="0" marL="542925" rtl="0" algn="l">
              <a:lnSpc>
                <a:spcPct val="100000"/>
              </a:lnSpc>
              <a:spcBef>
                <a:spcPts val="1000"/>
              </a:spcBef>
              <a:spcAft>
                <a:spcPts val="0"/>
              </a:spcAft>
              <a:buClr>
                <a:srgbClr val="7F7F7F"/>
              </a:buClr>
              <a:buSzPts val="1300"/>
              <a:buFont typeface="Arial"/>
              <a:buChar char="✓"/>
            </a:pPr>
            <a:r>
              <a:rPr lang="en" sz="1300">
                <a:solidFill>
                  <a:srgbClr val="7F7F7F"/>
                </a:solidFill>
                <a:latin typeface="Arial"/>
                <a:ea typeface="Arial"/>
                <a:cs typeface="Arial"/>
                <a:sym typeface="Arial"/>
              </a:rPr>
              <a:t>Use add-on features like </a:t>
            </a:r>
            <a:r>
              <a:rPr i="1" lang="en" sz="1300">
                <a:solidFill>
                  <a:srgbClr val="7F7F7F"/>
                </a:solidFill>
                <a:latin typeface="Arial"/>
                <a:ea typeface="Arial"/>
                <a:cs typeface="Arial"/>
                <a:sym typeface="Arial"/>
              </a:rPr>
              <a:t>Live Homework Help</a:t>
            </a:r>
            <a:r>
              <a:rPr lang="en" sz="1300">
                <a:solidFill>
                  <a:srgbClr val="7F7F7F"/>
                </a:solidFill>
                <a:latin typeface="Arial"/>
                <a:ea typeface="Arial"/>
                <a:cs typeface="Arial"/>
                <a:sym typeface="Arial"/>
              </a:rPr>
              <a:t> &amp; </a:t>
            </a:r>
            <a:r>
              <a:rPr i="1" lang="en" sz="1300">
                <a:solidFill>
                  <a:srgbClr val="7F7F7F"/>
                </a:solidFill>
                <a:latin typeface="Arial"/>
                <a:ea typeface="Arial"/>
                <a:cs typeface="Arial"/>
                <a:sym typeface="Arial"/>
              </a:rPr>
              <a:t>World Book Wizard</a:t>
            </a:r>
            <a:r>
              <a:rPr lang="en" sz="1300">
                <a:solidFill>
                  <a:srgbClr val="7F7F7F"/>
                </a:solidFill>
                <a:latin typeface="Arial"/>
                <a:ea typeface="Arial"/>
                <a:cs typeface="Arial"/>
                <a:sym typeface="Arial"/>
              </a:rPr>
              <a:t> (if they are part of the account subscription)</a:t>
            </a:r>
            <a:endParaRPr sz="1300">
              <a:solidFill>
                <a:srgbClr val="7F7F7F"/>
              </a:solidFill>
              <a:latin typeface="Arial"/>
              <a:ea typeface="Arial"/>
              <a:cs typeface="Arial"/>
              <a:sym typeface="Arial"/>
            </a:endParaRPr>
          </a:p>
          <a:p>
            <a:pPr indent="0" lvl="0" marL="0" rtl="0" algn="l">
              <a:lnSpc>
                <a:spcPct val="100000"/>
              </a:lnSpc>
              <a:spcBef>
                <a:spcPts val="1000"/>
              </a:spcBef>
              <a:spcAft>
                <a:spcPts val="1000"/>
              </a:spcAft>
              <a:buNone/>
            </a:pPr>
            <a:r>
              <a:t/>
            </a:r>
            <a:endParaRPr sz="1500">
              <a:solidFill>
                <a:srgbClr val="7F7F7F"/>
              </a:solidFill>
              <a:latin typeface="Arial"/>
              <a:ea typeface="Arial"/>
              <a:cs typeface="Arial"/>
              <a:sym typeface="Arial"/>
            </a:endParaRPr>
          </a:p>
        </p:txBody>
      </p:sp>
      <p:sp>
        <p:nvSpPr>
          <p:cNvPr id="229" name="Google Shape;229;p34"/>
          <p:cNvSpPr txBox="1"/>
          <p:nvPr>
            <p:ph type="title"/>
          </p:nvPr>
        </p:nvSpPr>
        <p:spPr>
          <a:xfrm>
            <a:off x="493950" y="465200"/>
            <a:ext cx="4512000" cy="639900"/>
          </a:xfrm>
          <a:prstGeom prst="rect">
            <a:avLst/>
          </a:prstGeom>
          <a:noFill/>
          <a:ln>
            <a:noFill/>
          </a:ln>
        </p:spPr>
        <p:txBody>
          <a:bodyPr anchorCtr="0" anchor="ctr" bIns="19050" lIns="19050" spcFirstLastPara="1" rIns="33300" wrap="square" tIns="19050">
            <a:noAutofit/>
          </a:bodyPr>
          <a:lstStyle/>
          <a:p>
            <a:pPr indent="0" lvl="0" marL="0" rtl="0" algn="l">
              <a:lnSpc>
                <a:spcPct val="100000"/>
              </a:lnSpc>
              <a:spcBef>
                <a:spcPts val="0"/>
              </a:spcBef>
              <a:spcAft>
                <a:spcPts val="0"/>
              </a:spcAft>
              <a:buClr>
                <a:srgbClr val="515252"/>
              </a:buClr>
              <a:buSzPts val="2610"/>
              <a:buFont typeface="Montserrat"/>
              <a:buNone/>
            </a:pPr>
            <a:r>
              <a:rPr lang="en" sz="3000">
                <a:solidFill>
                  <a:srgbClr val="017C65"/>
                </a:solidFill>
              </a:rPr>
              <a:t>My World Book Accounts</a:t>
            </a:r>
            <a:endParaRPr sz="3000">
              <a:solidFill>
                <a:srgbClr val="017C65"/>
              </a:solidFill>
            </a:endParaRPr>
          </a:p>
        </p:txBody>
      </p:sp>
      <p:pic>
        <p:nvPicPr>
          <p:cNvPr id="230" name="Google Shape;230;p34"/>
          <p:cNvPicPr preferRelativeResize="0"/>
          <p:nvPr/>
        </p:nvPicPr>
        <p:blipFill>
          <a:blip r:embed="rId3">
            <a:alphaModFix/>
          </a:blip>
          <a:stretch>
            <a:fillRect/>
          </a:stretch>
        </p:blipFill>
        <p:spPr>
          <a:xfrm>
            <a:off x="5472650" y="976175"/>
            <a:ext cx="3751675" cy="31596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5"/>
          <p:cNvSpPr/>
          <p:nvPr/>
        </p:nvSpPr>
        <p:spPr>
          <a:xfrm>
            <a:off x="596608" y="1906974"/>
            <a:ext cx="4349100" cy="2664300"/>
          </a:xfrm>
          <a:prstGeom prst="rect">
            <a:avLst/>
          </a:prstGeom>
          <a:noFill/>
          <a:ln>
            <a:noFill/>
          </a:ln>
        </p:spPr>
        <p:txBody>
          <a:bodyPr anchorCtr="0" anchor="ctr" bIns="19050" lIns="19050" spcFirstLastPara="1" rIns="19050" wrap="square" tIns="19050">
            <a:noAutofit/>
          </a:bodyPr>
          <a:lstStyle/>
          <a:p>
            <a:pPr indent="-266700" lvl="0" marL="254000" marR="0" rtl="0" algn="l">
              <a:lnSpc>
                <a:spcPct val="100000"/>
              </a:lnSpc>
              <a:spcBef>
                <a:spcPts val="0"/>
              </a:spcBef>
              <a:spcAft>
                <a:spcPts val="0"/>
              </a:spcAft>
              <a:buClr>
                <a:srgbClr val="595959"/>
              </a:buClr>
              <a:buSzPts val="1400"/>
              <a:buFont typeface="Arial"/>
              <a:buChar char="•"/>
            </a:pPr>
            <a:r>
              <a:rPr i="0" lang="en" u="none" cap="none" strike="noStrike">
                <a:solidFill>
                  <a:srgbClr val="595959"/>
                </a:solidFill>
              </a:rPr>
              <a:t>The </a:t>
            </a:r>
            <a:r>
              <a:rPr b="1" i="0" lang="en" u="none" cap="none" strike="noStrike">
                <a:solidFill>
                  <a:srgbClr val="595959"/>
                </a:solidFill>
              </a:rPr>
              <a:t>built-in read-aloud function</a:t>
            </a:r>
            <a:r>
              <a:rPr i="0" lang="en" u="none" cap="none" strike="noStrike">
                <a:solidFill>
                  <a:srgbClr val="595959"/>
                </a:solidFill>
              </a:rPr>
              <a:t> includes a word-by-word highlight while reading to help with pronunciation and understanding new words in context. </a:t>
            </a:r>
            <a:endParaRPr sz="800"/>
          </a:p>
          <a:p>
            <a:pPr indent="0" lvl="0" marL="0" marR="0" rtl="0" algn="l">
              <a:lnSpc>
                <a:spcPct val="100000"/>
              </a:lnSpc>
              <a:spcBef>
                <a:spcPts val="0"/>
              </a:spcBef>
              <a:spcAft>
                <a:spcPts val="0"/>
              </a:spcAft>
              <a:buClr>
                <a:srgbClr val="515252"/>
              </a:buClr>
              <a:buSzPts val="1100"/>
              <a:buFont typeface="Montserrat"/>
              <a:buNone/>
            </a:pPr>
            <a:r>
              <a:t/>
            </a:r>
            <a:endParaRPr i="0" u="none" cap="none" strike="noStrike">
              <a:solidFill>
                <a:srgbClr val="595959"/>
              </a:solidFill>
            </a:endParaRPr>
          </a:p>
          <a:p>
            <a:pPr indent="-266700" lvl="0" marL="254000" marR="0" rtl="0" algn="l">
              <a:lnSpc>
                <a:spcPct val="100000"/>
              </a:lnSpc>
              <a:spcBef>
                <a:spcPts val="0"/>
              </a:spcBef>
              <a:spcAft>
                <a:spcPts val="0"/>
              </a:spcAft>
              <a:buClr>
                <a:srgbClr val="595959"/>
              </a:buClr>
              <a:buSzPts val="1400"/>
              <a:buFont typeface="Arial"/>
              <a:buChar char="•"/>
            </a:pPr>
            <a:r>
              <a:rPr b="1" i="0" lang="en" u="none" cap="none" strike="noStrike">
                <a:solidFill>
                  <a:srgbClr val="595959"/>
                </a:solidFill>
              </a:rPr>
              <a:t>Double click</a:t>
            </a:r>
            <a:r>
              <a:rPr i="0" lang="en" u="none" cap="none" strike="noStrike">
                <a:solidFill>
                  <a:srgbClr val="595959"/>
                </a:solidFill>
              </a:rPr>
              <a:t> any word for a pop-out dictionary </a:t>
            </a:r>
            <a:r>
              <a:rPr b="1" i="0" lang="en" u="none" cap="none" strike="noStrike">
                <a:solidFill>
                  <a:srgbClr val="595959"/>
                </a:solidFill>
              </a:rPr>
              <a:t>definition</a:t>
            </a:r>
            <a:r>
              <a:rPr i="0" lang="en" u="none" cap="none" strike="noStrike">
                <a:solidFill>
                  <a:srgbClr val="595959"/>
                </a:solidFill>
              </a:rPr>
              <a:t>.</a:t>
            </a:r>
            <a:endParaRPr sz="800"/>
          </a:p>
          <a:p>
            <a:pPr indent="0" lvl="0" marL="0" marR="0" rtl="0" algn="l">
              <a:lnSpc>
                <a:spcPct val="100000"/>
              </a:lnSpc>
              <a:spcBef>
                <a:spcPts val="0"/>
              </a:spcBef>
              <a:spcAft>
                <a:spcPts val="0"/>
              </a:spcAft>
              <a:buClr>
                <a:srgbClr val="515252"/>
              </a:buClr>
              <a:buSzPts val="1100"/>
              <a:buFont typeface="Montserrat"/>
              <a:buNone/>
            </a:pPr>
            <a:r>
              <a:t/>
            </a:r>
            <a:endParaRPr i="0" u="none" cap="none" strike="noStrike">
              <a:solidFill>
                <a:srgbClr val="595959"/>
              </a:solidFill>
            </a:endParaRPr>
          </a:p>
          <a:p>
            <a:pPr indent="-266700" lvl="0" marL="254000" marR="0" rtl="0" algn="l">
              <a:lnSpc>
                <a:spcPct val="100000"/>
              </a:lnSpc>
              <a:spcBef>
                <a:spcPts val="0"/>
              </a:spcBef>
              <a:spcAft>
                <a:spcPts val="0"/>
              </a:spcAft>
              <a:buClr>
                <a:srgbClr val="595959"/>
              </a:buClr>
              <a:buSzPts val="1400"/>
              <a:buFont typeface="Arial"/>
              <a:buChar char="•"/>
            </a:pPr>
            <a:r>
              <a:rPr i="0" lang="en" u="none" cap="none" strike="noStrike">
                <a:solidFill>
                  <a:srgbClr val="595959"/>
                </a:solidFill>
              </a:rPr>
              <a:t>Every article can be translated into over </a:t>
            </a:r>
            <a:r>
              <a:rPr b="1" i="0" lang="en" u="none" cap="none" strike="noStrike">
                <a:solidFill>
                  <a:srgbClr val="595959"/>
                </a:solidFill>
              </a:rPr>
              <a:t>100 languages</a:t>
            </a:r>
            <a:r>
              <a:rPr i="0" lang="en" u="none" cap="none" strike="noStrike">
                <a:solidFill>
                  <a:srgbClr val="595959"/>
                </a:solidFill>
              </a:rPr>
              <a:t>.</a:t>
            </a:r>
            <a:endParaRPr sz="800"/>
          </a:p>
          <a:p>
            <a:pPr indent="0" lvl="0" marL="0" marR="0" rtl="0" algn="l">
              <a:lnSpc>
                <a:spcPct val="100000"/>
              </a:lnSpc>
              <a:spcBef>
                <a:spcPts val="0"/>
              </a:spcBef>
              <a:spcAft>
                <a:spcPts val="0"/>
              </a:spcAft>
              <a:buClr>
                <a:srgbClr val="515252"/>
              </a:buClr>
              <a:buSzPts val="1100"/>
              <a:buFont typeface="Montserrat"/>
              <a:buNone/>
            </a:pPr>
            <a:r>
              <a:t/>
            </a:r>
            <a:endParaRPr i="0" u="none" cap="none" strike="noStrike">
              <a:solidFill>
                <a:srgbClr val="595959"/>
              </a:solidFill>
            </a:endParaRPr>
          </a:p>
          <a:p>
            <a:pPr indent="-266700" lvl="0" marL="254000" marR="0" rtl="0" algn="l">
              <a:lnSpc>
                <a:spcPct val="100000"/>
              </a:lnSpc>
              <a:spcBef>
                <a:spcPts val="0"/>
              </a:spcBef>
              <a:spcAft>
                <a:spcPts val="0"/>
              </a:spcAft>
              <a:buClr>
                <a:srgbClr val="595959"/>
              </a:buClr>
              <a:buSzPts val="1400"/>
              <a:buFont typeface="Arial"/>
              <a:buChar char="•"/>
            </a:pPr>
            <a:r>
              <a:rPr i="0" lang="en" u="none" cap="none" strike="noStrike">
                <a:solidFill>
                  <a:srgbClr val="595959"/>
                </a:solidFill>
              </a:rPr>
              <a:t>The </a:t>
            </a:r>
            <a:r>
              <a:rPr b="1" i="0" lang="en" u="none" cap="none" strike="noStrike">
                <a:solidFill>
                  <a:srgbClr val="595959"/>
                </a:solidFill>
              </a:rPr>
              <a:t>media </a:t>
            </a:r>
            <a:r>
              <a:rPr i="0" lang="en" u="none" cap="none" strike="noStrike">
                <a:solidFill>
                  <a:srgbClr val="595959"/>
                </a:solidFill>
              </a:rPr>
              <a:t>tab offers pictures, videos, and games on some articles. </a:t>
            </a:r>
            <a:endParaRPr sz="800"/>
          </a:p>
          <a:p>
            <a:pPr indent="0" lvl="0" marL="0" marR="0" rtl="0" algn="l">
              <a:lnSpc>
                <a:spcPct val="100000"/>
              </a:lnSpc>
              <a:spcBef>
                <a:spcPts val="0"/>
              </a:spcBef>
              <a:spcAft>
                <a:spcPts val="0"/>
              </a:spcAft>
              <a:buClr>
                <a:srgbClr val="515252"/>
              </a:buClr>
              <a:buSzPts val="1100"/>
              <a:buFont typeface="Montserrat"/>
              <a:buNone/>
            </a:pPr>
            <a:r>
              <a:t/>
            </a:r>
            <a:endParaRPr i="0" u="none" cap="none" strike="noStrike">
              <a:solidFill>
                <a:srgbClr val="595959"/>
              </a:solidFill>
            </a:endParaRPr>
          </a:p>
          <a:p>
            <a:pPr indent="-266700" lvl="0" marL="254000" marR="0" rtl="0" algn="l">
              <a:lnSpc>
                <a:spcPct val="100000"/>
              </a:lnSpc>
              <a:spcBef>
                <a:spcPts val="0"/>
              </a:spcBef>
              <a:spcAft>
                <a:spcPts val="0"/>
              </a:spcAft>
              <a:buClr>
                <a:srgbClr val="595959"/>
              </a:buClr>
              <a:buSzPts val="1400"/>
              <a:buFont typeface="Arial"/>
              <a:buChar char="•"/>
            </a:pPr>
            <a:r>
              <a:rPr i="0" lang="en" u="none" cap="none" strike="noStrike">
                <a:solidFill>
                  <a:srgbClr val="595959"/>
                </a:solidFill>
              </a:rPr>
              <a:t>The </a:t>
            </a:r>
            <a:r>
              <a:rPr b="1" i="0" lang="en" u="none" cap="none" strike="noStrike">
                <a:solidFill>
                  <a:srgbClr val="595959"/>
                </a:solidFill>
              </a:rPr>
              <a:t>Related </a:t>
            </a:r>
            <a:r>
              <a:rPr i="0" lang="en" u="none" cap="none" strike="noStrike">
                <a:solidFill>
                  <a:srgbClr val="595959"/>
                </a:solidFill>
              </a:rPr>
              <a:t>tab holds links to related articles, sources, and more.  </a:t>
            </a:r>
            <a:endParaRPr sz="800"/>
          </a:p>
          <a:p>
            <a:pPr indent="-165100" lvl="0" marL="254000" marR="0" rtl="0" algn="l">
              <a:lnSpc>
                <a:spcPct val="100000"/>
              </a:lnSpc>
              <a:spcBef>
                <a:spcPts val="0"/>
              </a:spcBef>
              <a:spcAft>
                <a:spcPts val="0"/>
              </a:spcAft>
              <a:buClr>
                <a:srgbClr val="515252"/>
              </a:buClr>
              <a:buSzPts val="1300"/>
              <a:buFont typeface="Arial"/>
              <a:buNone/>
            </a:pPr>
            <a:r>
              <a:t/>
            </a:r>
            <a:endParaRPr i="0" sz="1300" u="none" cap="none" strike="noStrike">
              <a:solidFill>
                <a:srgbClr val="595959"/>
              </a:solidFill>
            </a:endParaRPr>
          </a:p>
        </p:txBody>
      </p:sp>
      <p:sp>
        <p:nvSpPr>
          <p:cNvPr id="236" name="Google Shape;236;p35"/>
          <p:cNvSpPr txBox="1"/>
          <p:nvPr/>
        </p:nvSpPr>
        <p:spPr>
          <a:xfrm>
            <a:off x="596608" y="455730"/>
            <a:ext cx="3513600" cy="639900"/>
          </a:xfrm>
          <a:prstGeom prst="rect">
            <a:avLst/>
          </a:prstGeom>
          <a:noFill/>
          <a:ln>
            <a:noFill/>
          </a:ln>
        </p:spPr>
        <p:txBody>
          <a:bodyPr anchorCtr="0" anchor="ctr" bIns="19050" lIns="19050" spcFirstLastPara="1" rIns="19050" wrap="square" tIns="19050">
            <a:normAutofit/>
          </a:bodyPr>
          <a:lstStyle/>
          <a:p>
            <a:pPr indent="0" lvl="0" marL="0" marR="0" rtl="0" algn="l">
              <a:lnSpc>
                <a:spcPct val="100000"/>
              </a:lnSpc>
              <a:spcBef>
                <a:spcPts val="0"/>
              </a:spcBef>
              <a:spcAft>
                <a:spcPts val="0"/>
              </a:spcAft>
              <a:buClr>
                <a:srgbClr val="515252"/>
              </a:buClr>
              <a:buSzPts val="2600"/>
              <a:buFont typeface="Montserrat"/>
              <a:buNone/>
            </a:pPr>
            <a:r>
              <a:rPr b="0" i="0" lang="en" sz="2600" u="none" cap="none" strike="noStrike">
                <a:solidFill>
                  <a:srgbClr val="515252"/>
                </a:solidFill>
                <a:latin typeface="Montserrat"/>
                <a:ea typeface="Montserrat"/>
                <a:cs typeface="Montserrat"/>
                <a:sym typeface="Montserrat"/>
              </a:rPr>
              <a:t> </a:t>
            </a:r>
            <a:endParaRPr sz="500"/>
          </a:p>
        </p:txBody>
      </p:sp>
      <p:sp>
        <p:nvSpPr>
          <p:cNvPr id="237" name="Google Shape;237;p35"/>
          <p:cNvSpPr txBox="1"/>
          <p:nvPr>
            <p:ph type="title"/>
          </p:nvPr>
        </p:nvSpPr>
        <p:spPr>
          <a:xfrm>
            <a:off x="526250" y="455725"/>
            <a:ext cx="4489800" cy="639900"/>
          </a:xfrm>
          <a:prstGeom prst="rect">
            <a:avLst/>
          </a:prstGeom>
          <a:noFill/>
          <a:ln>
            <a:noFill/>
          </a:ln>
        </p:spPr>
        <p:txBody>
          <a:bodyPr anchorCtr="0" anchor="t" bIns="19050" lIns="19050" spcFirstLastPara="1" rIns="19050" wrap="square" tIns="19050">
            <a:noAutofit/>
          </a:bodyPr>
          <a:lstStyle/>
          <a:p>
            <a:pPr indent="0" lvl="0" marL="0" rtl="0" algn="l">
              <a:lnSpc>
                <a:spcPct val="100000"/>
              </a:lnSpc>
              <a:spcBef>
                <a:spcPts val="0"/>
              </a:spcBef>
              <a:spcAft>
                <a:spcPts val="0"/>
              </a:spcAft>
              <a:buClr>
                <a:srgbClr val="515252"/>
              </a:buClr>
              <a:buSzPts val="2250"/>
              <a:buFont typeface="Montserrat"/>
              <a:buNone/>
            </a:pPr>
            <a:r>
              <a:rPr lang="en" sz="2700">
                <a:solidFill>
                  <a:srgbClr val="017C65"/>
                </a:solidFill>
              </a:rPr>
              <a:t>Articles include features to guide learners</a:t>
            </a:r>
            <a:endParaRPr sz="2700">
              <a:solidFill>
                <a:srgbClr val="017C65"/>
              </a:solidFill>
            </a:endParaRPr>
          </a:p>
        </p:txBody>
      </p:sp>
      <p:pic>
        <p:nvPicPr>
          <p:cNvPr descr="Graphical user interface, text, application, website&#10;&#10;Description automatically generated" id="238" name="Google Shape;238;p35"/>
          <p:cNvPicPr preferRelativeResize="0"/>
          <p:nvPr>
            <p:ph idx="2" type="pic"/>
          </p:nvPr>
        </p:nvPicPr>
        <p:blipFill rotWithShape="1">
          <a:blip r:embed="rId3">
            <a:alphaModFix/>
          </a:blip>
          <a:srcRect b="0" l="5884" r="5884" t="0"/>
          <a:stretch/>
        </p:blipFill>
        <p:spPr>
          <a:xfrm>
            <a:off x="5458037" y="976707"/>
            <a:ext cx="3707700" cy="3048000"/>
          </a:xfrm>
          <a:prstGeom prst="rect">
            <a:avLst/>
          </a:prstGeom>
          <a:noFill/>
          <a:ln>
            <a:noFill/>
          </a:ln>
        </p:spPr>
      </p:pic>
    </p:spTree>
  </p:cSld>
  <p:clrMapOvr>
    <a:masterClrMapping/>
  </p:clrMapOvr>
  <mc:AlternateContent>
    <mc:Choice Requires="p14">
      <p:transition spd="slow" p14:dur="1750">
        <p14:prism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6"/>
          <p:cNvSpPr txBox="1"/>
          <p:nvPr>
            <p:ph idx="1" type="body"/>
          </p:nvPr>
        </p:nvSpPr>
        <p:spPr>
          <a:xfrm>
            <a:off x="1220075" y="1696175"/>
            <a:ext cx="3858900" cy="1117200"/>
          </a:xfrm>
          <a:prstGeom prst="rect">
            <a:avLst/>
          </a:prstGeom>
          <a:noFill/>
          <a:ln>
            <a:noFill/>
          </a:ln>
        </p:spPr>
        <p:txBody>
          <a:bodyPr anchorCtr="0" anchor="t" bIns="19050" lIns="19050" spcFirstLastPara="1" rIns="19050" wrap="square" tIns="19050">
            <a:noAutofit/>
          </a:bodyPr>
          <a:lstStyle/>
          <a:p>
            <a:pPr indent="0" lvl="0" marL="0" rtl="0" algn="l">
              <a:lnSpc>
                <a:spcPct val="140000"/>
              </a:lnSpc>
              <a:spcBef>
                <a:spcPts val="0"/>
              </a:spcBef>
              <a:spcAft>
                <a:spcPts val="0"/>
              </a:spcAft>
              <a:buClr>
                <a:srgbClr val="595959"/>
              </a:buClr>
              <a:buSzPts val="1200"/>
              <a:buFont typeface="PT Serif"/>
              <a:buNone/>
            </a:pPr>
            <a:r>
              <a:rPr lang="en" sz="1200">
                <a:solidFill>
                  <a:srgbClr val="595959"/>
                </a:solidFill>
                <a:latin typeface="Arial"/>
                <a:ea typeface="Arial"/>
                <a:cs typeface="Arial"/>
                <a:sym typeface="Arial"/>
              </a:rPr>
              <a:t>The </a:t>
            </a:r>
            <a:r>
              <a:rPr b="1" lang="en" sz="1200">
                <a:solidFill>
                  <a:srgbClr val="595959"/>
                </a:solidFill>
                <a:latin typeface="Arial"/>
                <a:ea typeface="Arial"/>
                <a:cs typeface="Arial"/>
                <a:sym typeface="Arial"/>
              </a:rPr>
              <a:t>Tools</a:t>
            </a:r>
            <a:r>
              <a:rPr lang="en" sz="1200">
                <a:solidFill>
                  <a:srgbClr val="595959"/>
                </a:solidFill>
                <a:latin typeface="Arial"/>
                <a:ea typeface="Arial"/>
                <a:cs typeface="Arial"/>
                <a:sym typeface="Arial"/>
              </a:rPr>
              <a:t> section of any article, image, map, and more offer multiple ways to share content.</a:t>
            </a:r>
            <a:endParaRPr sz="500">
              <a:latin typeface="Arial"/>
              <a:ea typeface="Arial"/>
              <a:cs typeface="Arial"/>
              <a:sym typeface="Arial"/>
            </a:endParaRPr>
          </a:p>
          <a:p>
            <a:pPr indent="-127000" lvl="0" marL="127000" rtl="0" algn="l">
              <a:lnSpc>
                <a:spcPct val="140000"/>
              </a:lnSpc>
              <a:spcBef>
                <a:spcPts val="1000"/>
              </a:spcBef>
              <a:spcAft>
                <a:spcPts val="0"/>
              </a:spcAft>
              <a:buClr>
                <a:srgbClr val="595959"/>
              </a:buClr>
              <a:buSzPts val="1200"/>
              <a:buFont typeface="Arial"/>
              <a:buChar char="•"/>
            </a:pPr>
            <a:r>
              <a:rPr lang="en" sz="1200">
                <a:solidFill>
                  <a:srgbClr val="595959"/>
                </a:solidFill>
                <a:latin typeface="Arial"/>
                <a:ea typeface="Arial"/>
                <a:cs typeface="Arial"/>
                <a:sym typeface="Arial"/>
              </a:rPr>
              <a:t>Print to provide resources for students without Internet access at home.  Include multiple sources in a take-home packet to work offline.</a:t>
            </a:r>
            <a:endParaRPr sz="500">
              <a:latin typeface="Arial"/>
              <a:ea typeface="Arial"/>
              <a:cs typeface="Arial"/>
              <a:sym typeface="Arial"/>
            </a:endParaRPr>
          </a:p>
          <a:p>
            <a:pPr indent="-127000" lvl="0" marL="127000" rtl="0" algn="l">
              <a:lnSpc>
                <a:spcPct val="140000"/>
              </a:lnSpc>
              <a:spcBef>
                <a:spcPts val="1000"/>
              </a:spcBef>
              <a:spcAft>
                <a:spcPts val="0"/>
              </a:spcAft>
              <a:buClr>
                <a:srgbClr val="595959"/>
              </a:buClr>
              <a:buSzPts val="1200"/>
              <a:buFont typeface="Arial"/>
              <a:buChar char="•"/>
            </a:pPr>
            <a:r>
              <a:rPr lang="en" sz="1200">
                <a:solidFill>
                  <a:srgbClr val="595959"/>
                </a:solidFill>
                <a:latin typeface="Arial"/>
                <a:ea typeface="Arial"/>
                <a:cs typeface="Arial"/>
                <a:sym typeface="Arial"/>
              </a:rPr>
              <a:t>Save content to OneDrive or Google Drive for easy collaboration with colleagues.</a:t>
            </a:r>
            <a:endParaRPr sz="500">
              <a:latin typeface="Arial"/>
              <a:ea typeface="Arial"/>
              <a:cs typeface="Arial"/>
              <a:sym typeface="Arial"/>
            </a:endParaRPr>
          </a:p>
          <a:p>
            <a:pPr indent="-127000" lvl="0" marL="127000" rtl="0" algn="l">
              <a:lnSpc>
                <a:spcPct val="140000"/>
              </a:lnSpc>
              <a:spcBef>
                <a:spcPts val="1000"/>
              </a:spcBef>
              <a:spcAft>
                <a:spcPts val="0"/>
              </a:spcAft>
              <a:buClr>
                <a:srgbClr val="595959"/>
              </a:buClr>
              <a:buSzPts val="1200"/>
              <a:buFont typeface="Arial"/>
              <a:buChar char="•"/>
            </a:pPr>
            <a:r>
              <a:rPr lang="en" sz="1200">
                <a:solidFill>
                  <a:srgbClr val="595959"/>
                </a:solidFill>
                <a:latin typeface="Arial"/>
                <a:ea typeface="Arial"/>
                <a:cs typeface="Arial"/>
                <a:sym typeface="Arial"/>
              </a:rPr>
              <a:t>Translate articles into over 100+ languages</a:t>
            </a:r>
            <a:endParaRPr sz="500">
              <a:latin typeface="Arial"/>
              <a:ea typeface="Arial"/>
              <a:cs typeface="Arial"/>
              <a:sym typeface="Arial"/>
            </a:endParaRPr>
          </a:p>
          <a:p>
            <a:pPr indent="-127000" lvl="0" marL="127000" rtl="0" algn="l">
              <a:lnSpc>
                <a:spcPct val="140000"/>
              </a:lnSpc>
              <a:spcBef>
                <a:spcPts val="1000"/>
              </a:spcBef>
              <a:spcAft>
                <a:spcPts val="1000"/>
              </a:spcAft>
              <a:buClr>
                <a:srgbClr val="595959"/>
              </a:buClr>
              <a:buSzPts val="1200"/>
              <a:buFont typeface="Arial"/>
              <a:buChar char="•"/>
            </a:pPr>
            <a:r>
              <a:rPr lang="en" sz="1200">
                <a:solidFill>
                  <a:srgbClr val="595959"/>
                </a:solidFill>
                <a:latin typeface="Arial"/>
                <a:ea typeface="Arial"/>
                <a:cs typeface="Arial"/>
                <a:sym typeface="Arial"/>
              </a:rPr>
              <a:t>Adjust settings for additional accommodation such as text size. </a:t>
            </a:r>
            <a:endParaRPr sz="500">
              <a:latin typeface="Arial"/>
              <a:ea typeface="Arial"/>
              <a:cs typeface="Arial"/>
              <a:sym typeface="Arial"/>
            </a:endParaRPr>
          </a:p>
        </p:txBody>
      </p:sp>
      <p:sp>
        <p:nvSpPr>
          <p:cNvPr id="244" name="Google Shape;244;p36"/>
          <p:cNvSpPr txBox="1"/>
          <p:nvPr>
            <p:ph type="title"/>
          </p:nvPr>
        </p:nvSpPr>
        <p:spPr>
          <a:xfrm>
            <a:off x="621250" y="516750"/>
            <a:ext cx="38589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7030A0"/>
              </a:buClr>
              <a:buSzPts val="2340"/>
              <a:buFont typeface="Montserrat"/>
              <a:buNone/>
            </a:pPr>
            <a:r>
              <a:rPr lang="en" sz="3000">
                <a:solidFill>
                  <a:srgbClr val="017C65"/>
                </a:solidFill>
              </a:rPr>
              <a:t>Tools to expand your reach</a:t>
            </a:r>
            <a:endParaRPr sz="3000">
              <a:solidFill>
                <a:srgbClr val="017C65"/>
              </a:solidFill>
            </a:endParaRPr>
          </a:p>
        </p:txBody>
      </p:sp>
      <p:pic>
        <p:nvPicPr>
          <p:cNvPr id="245" name="Google Shape;245;p36"/>
          <p:cNvPicPr preferRelativeResize="0"/>
          <p:nvPr>
            <p:ph idx="2" type="pic"/>
          </p:nvPr>
        </p:nvPicPr>
        <p:blipFill rotWithShape="1">
          <a:blip r:embed="rId3">
            <a:alphaModFix/>
          </a:blip>
          <a:srcRect b="11929" l="0" r="0" t="4177"/>
          <a:stretch/>
        </p:blipFill>
        <p:spPr>
          <a:xfrm>
            <a:off x="5772398" y="989229"/>
            <a:ext cx="2476200" cy="3302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7"/>
          <p:cNvSpPr txBox="1"/>
          <p:nvPr>
            <p:ph idx="1" type="body"/>
          </p:nvPr>
        </p:nvSpPr>
        <p:spPr>
          <a:xfrm>
            <a:off x="393821" y="2223626"/>
            <a:ext cx="3561600" cy="1122300"/>
          </a:xfrm>
          <a:prstGeom prst="rect">
            <a:avLst/>
          </a:prstGeom>
          <a:noFill/>
          <a:ln>
            <a:noFill/>
          </a:ln>
        </p:spPr>
        <p:txBody>
          <a:bodyPr anchorCtr="0" anchor="t" bIns="19050" lIns="19050" spcFirstLastPara="1" rIns="19050" wrap="square" tIns="19050">
            <a:noAutofit/>
          </a:bodyPr>
          <a:lstStyle/>
          <a:p>
            <a:pPr indent="-209550" lvl="0" marL="215900" rtl="0" algn="l">
              <a:lnSpc>
                <a:spcPct val="150000"/>
              </a:lnSpc>
              <a:spcBef>
                <a:spcPts val="0"/>
              </a:spcBef>
              <a:spcAft>
                <a:spcPts val="0"/>
              </a:spcAft>
              <a:buClr>
                <a:srgbClr val="3F3F3F"/>
              </a:buClr>
              <a:buSzPts val="1500"/>
              <a:buFont typeface="Arial"/>
              <a:buChar char="✔"/>
            </a:pPr>
            <a:r>
              <a:rPr lang="en" sz="1500">
                <a:latin typeface="Arial"/>
                <a:ea typeface="Arial"/>
                <a:cs typeface="Arial"/>
                <a:sym typeface="Arial"/>
              </a:rPr>
              <a:t>Pair a graphic organizer with an article or eBook.</a:t>
            </a:r>
            <a:endParaRPr i="1" sz="1500">
              <a:latin typeface="Arial"/>
              <a:ea typeface="Arial"/>
              <a:cs typeface="Arial"/>
              <a:sym typeface="Arial"/>
            </a:endParaRPr>
          </a:p>
          <a:p>
            <a:pPr indent="-209550" lvl="0" marL="215900" rtl="0" algn="l">
              <a:lnSpc>
                <a:spcPct val="150000"/>
              </a:lnSpc>
              <a:spcBef>
                <a:spcPts val="0"/>
              </a:spcBef>
              <a:spcAft>
                <a:spcPts val="0"/>
              </a:spcAft>
              <a:buClr>
                <a:srgbClr val="3F3F3F"/>
              </a:buClr>
              <a:buSzPts val="1500"/>
              <a:buFont typeface="Arial"/>
              <a:buChar char="✔"/>
            </a:pPr>
            <a:r>
              <a:rPr i="1" lang="en" sz="1500">
                <a:latin typeface="Arial"/>
                <a:ea typeface="Arial"/>
                <a:cs typeface="Arial"/>
                <a:sym typeface="Arial"/>
              </a:rPr>
              <a:t>Student</a:t>
            </a:r>
            <a:r>
              <a:rPr lang="en" sz="1500">
                <a:latin typeface="Arial"/>
                <a:ea typeface="Arial"/>
                <a:cs typeface="Arial"/>
                <a:sym typeface="Arial"/>
              </a:rPr>
              <a:t> has 20+ graphic organizers found in Educator Tools.  </a:t>
            </a:r>
            <a:endParaRPr i="1" sz="1500">
              <a:latin typeface="Arial"/>
              <a:ea typeface="Arial"/>
              <a:cs typeface="Arial"/>
              <a:sym typeface="Arial"/>
            </a:endParaRPr>
          </a:p>
        </p:txBody>
      </p:sp>
      <p:sp>
        <p:nvSpPr>
          <p:cNvPr id="251" name="Google Shape;251;p37"/>
          <p:cNvSpPr txBox="1"/>
          <p:nvPr>
            <p:ph type="title"/>
          </p:nvPr>
        </p:nvSpPr>
        <p:spPr>
          <a:xfrm>
            <a:off x="380626" y="591050"/>
            <a:ext cx="34356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7030A0"/>
              </a:buClr>
              <a:buSzPts val="2600"/>
              <a:buFont typeface="Montserrat"/>
              <a:buNone/>
            </a:pPr>
            <a:r>
              <a:rPr lang="en" sz="3000">
                <a:solidFill>
                  <a:srgbClr val="017C65"/>
                </a:solidFill>
              </a:rPr>
              <a:t>Extend learning with graphic organizers</a:t>
            </a:r>
            <a:endParaRPr sz="3000">
              <a:solidFill>
                <a:srgbClr val="017C65"/>
              </a:solidFill>
            </a:endParaRPr>
          </a:p>
        </p:txBody>
      </p:sp>
      <p:pic>
        <p:nvPicPr>
          <p:cNvPr descr="Shape, rectangle&#10;&#10;Description automatically generated" id="252" name="Google Shape;252;p37"/>
          <p:cNvPicPr preferRelativeResize="0"/>
          <p:nvPr/>
        </p:nvPicPr>
        <p:blipFill rotWithShape="1">
          <a:blip r:embed="rId3">
            <a:alphaModFix/>
          </a:blip>
          <a:srcRect b="0" l="0" r="0" t="0"/>
          <a:stretch/>
        </p:blipFill>
        <p:spPr>
          <a:xfrm>
            <a:off x="4082307" y="258972"/>
            <a:ext cx="3151776" cy="4108286"/>
          </a:xfrm>
          <a:prstGeom prst="rect">
            <a:avLst/>
          </a:prstGeom>
          <a:noFill/>
          <a:ln>
            <a:noFill/>
          </a:ln>
        </p:spPr>
      </p:pic>
      <p:pic>
        <p:nvPicPr>
          <p:cNvPr descr="Graphical user interface, text&#10;&#10;Description automatically generated" id="253" name="Google Shape;253;p37"/>
          <p:cNvPicPr preferRelativeResize="0"/>
          <p:nvPr/>
        </p:nvPicPr>
        <p:blipFill rotWithShape="1">
          <a:blip r:embed="rId4">
            <a:alphaModFix/>
          </a:blip>
          <a:srcRect b="0" l="0" r="0" t="0"/>
          <a:stretch/>
        </p:blipFill>
        <p:spPr>
          <a:xfrm>
            <a:off x="6384149" y="3288214"/>
            <a:ext cx="2513922" cy="1596314"/>
          </a:xfrm>
          <a:prstGeom prst="rect">
            <a:avLst/>
          </a:prstGeom>
          <a:noFill/>
          <a:ln>
            <a:noFill/>
          </a:ln>
        </p:spPr>
      </p:pic>
      <p:sp>
        <p:nvSpPr>
          <p:cNvPr id="254" name="Google Shape;254;p37"/>
          <p:cNvSpPr/>
          <p:nvPr/>
        </p:nvSpPr>
        <p:spPr>
          <a:xfrm rot="5400000">
            <a:off x="6877157" y="2534665"/>
            <a:ext cx="943500" cy="500400"/>
          </a:xfrm>
          <a:prstGeom prst="bentArrow">
            <a:avLst>
              <a:gd fmla="val 25000" name="adj1"/>
              <a:gd fmla="val 25000" name="adj2"/>
              <a:gd fmla="val 25000" name="adj3"/>
              <a:gd fmla="val 43750" name="adj4"/>
            </a:avLst>
          </a:prstGeom>
          <a:blipFill rotWithShape="1">
            <a:blip r:embed="rId5">
              <a:alphaModFix/>
            </a:blip>
            <a:tile algn="tl" flip="none" tx="0" sx="99997" ty="0" sy="99997"/>
          </a:blipFill>
          <a:ln>
            <a:noFill/>
          </a:ln>
          <a:effectLst>
            <a:outerShdw blurRad="38100" rotWithShape="0" dir="5400000" dist="25400">
              <a:srgbClr val="000000">
                <a:alpha val="4980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5252"/>
              </a:buClr>
              <a:buSzPts val="1200"/>
              <a:buFont typeface="PT Serif"/>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8"/>
          <p:cNvSpPr txBox="1"/>
          <p:nvPr>
            <p:ph idx="1" type="body"/>
          </p:nvPr>
        </p:nvSpPr>
        <p:spPr>
          <a:xfrm>
            <a:off x="9" y="1551756"/>
            <a:ext cx="5215800" cy="650700"/>
          </a:xfrm>
          <a:prstGeom prst="rect">
            <a:avLst/>
          </a:prstGeom>
          <a:noFill/>
          <a:ln>
            <a:noFill/>
          </a:ln>
        </p:spPr>
        <p:txBody>
          <a:bodyPr anchorCtr="0" anchor="t" bIns="19050" lIns="19050" spcFirstLastPara="1" rIns="19050" wrap="square" tIns="19050">
            <a:noAutofit/>
          </a:bodyPr>
          <a:lstStyle/>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Organized by subject, WebQuests are great for building background knowledge before a unit, as a tool for further information and research, or as an assignment within the unit! </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A variety of question types help build students’ comprehension skills and ability to look for information in multiple formats. </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Have confidence that students will be successful in their quest because each one is designed to be conducted within the given World Book product. </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The teacher page includes an answer key.</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Use the </a:t>
            </a:r>
            <a:r>
              <a:rPr lang="en" sz="1100" u="sng">
                <a:solidFill>
                  <a:schemeClr val="hlink"/>
                </a:solidFill>
                <a:latin typeface="Arial"/>
                <a:ea typeface="Arial"/>
                <a:cs typeface="Arial"/>
                <a:sym typeface="Arial"/>
                <a:hlinkClick r:id="rId3"/>
              </a:rPr>
              <a:t>Research Skills </a:t>
            </a:r>
            <a:r>
              <a:rPr lang="en" sz="1100">
                <a:latin typeface="Arial"/>
                <a:ea typeface="Arial"/>
                <a:cs typeface="Arial"/>
                <a:sym typeface="Arial"/>
              </a:rPr>
              <a:t>WebQuests to introduce students to </a:t>
            </a:r>
            <a:r>
              <a:rPr i="1" lang="en" sz="1100">
                <a:latin typeface="Arial"/>
                <a:ea typeface="Arial"/>
                <a:cs typeface="Arial"/>
                <a:sym typeface="Arial"/>
              </a:rPr>
              <a:t>Kids </a:t>
            </a:r>
            <a:r>
              <a:rPr lang="en" sz="1100">
                <a:latin typeface="Arial"/>
                <a:ea typeface="Arial"/>
                <a:cs typeface="Arial"/>
                <a:sym typeface="Arial"/>
              </a:rPr>
              <a:t>at the start of the year.  This quest will lead them through the resource so they are comfortable navigating around and using this on their own!</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u="sng">
                <a:solidFill>
                  <a:schemeClr val="hlink"/>
                </a:solidFill>
                <a:latin typeface="Arial"/>
                <a:ea typeface="Arial"/>
                <a:cs typeface="Arial"/>
                <a:sym typeface="Arial"/>
                <a:hlinkClick r:id="rId4"/>
              </a:rPr>
              <a:t>Find WebQuests</a:t>
            </a:r>
            <a:r>
              <a:rPr lang="en" sz="1100">
                <a:solidFill>
                  <a:srgbClr val="000000"/>
                </a:solidFill>
                <a:latin typeface="Arial"/>
                <a:ea typeface="Arial"/>
                <a:cs typeface="Arial"/>
                <a:sym typeface="Arial"/>
              </a:rPr>
              <a:t> by searching in INFOhio’s </a:t>
            </a:r>
            <a:r>
              <a:rPr lang="en" sz="1100" u="sng">
                <a:solidFill>
                  <a:schemeClr val="hlink"/>
                </a:solidFill>
                <a:latin typeface="Arial"/>
                <a:ea typeface="Arial"/>
                <a:cs typeface="Arial"/>
                <a:sym typeface="Arial"/>
                <a:hlinkClick r:id="rId5"/>
              </a:rPr>
              <a:t>Educator Tools</a:t>
            </a:r>
            <a:r>
              <a:rPr lang="en" sz="1100">
                <a:solidFill>
                  <a:srgbClr val="000000"/>
                </a:solidFill>
                <a:latin typeface="Arial"/>
                <a:ea typeface="Arial"/>
                <a:cs typeface="Arial"/>
                <a:sym typeface="Arial"/>
              </a:rPr>
              <a:t>.</a:t>
            </a:r>
            <a:endParaRPr i="1" sz="1100">
              <a:solidFill>
                <a:srgbClr val="000000"/>
              </a:solidFill>
              <a:latin typeface="Arial"/>
              <a:ea typeface="Arial"/>
              <a:cs typeface="Arial"/>
              <a:sym typeface="Arial"/>
            </a:endParaRPr>
          </a:p>
          <a:p>
            <a:pPr indent="-88900" lvl="0" marL="215900" rtl="0" algn="l">
              <a:lnSpc>
                <a:spcPct val="150000"/>
              </a:lnSpc>
              <a:spcBef>
                <a:spcPts val="0"/>
              </a:spcBef>
              <a:spcAft>
                <a:spcPts val="0"/>
              </a:spcAft>
              <a:buSzPts val="700"/>
              <a:buFont typeface="Arial"/>
              <a:buNone/>
            </a:pPr>
            <a:r>
              <a:t/>
            </a:r>
            <a:endParaRPr sz="11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100">
              <a:latin typeface="Arial"/>
              <a:ea typeface="Arial"/>
              <a:cs typeface="Arial"/>
              <a:sym typeface="Arial"/>
            </a:endParaRPr>
          </a:p>
        </p:txBody>
      </p:sp>
      <p:sp>
        <p:nvSpPr>
          <p:cNvPr id="260" name="Google Shape;260;p38"/>
          <p:cNvSpPr txBox="1"/>
          <p:nvPr>
            <p:ph type="title"/>
          </p:nvPr>
        </p:nvSpPr>
        <p:spPr>
          <a:xfrm>
            <a:off x="661591" y="593626"/>
            <a:ext cx="35136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515252"/>
              </a:buClr>
              <a:buSzPts val="2600"/>
              <a:buFont typeface="Montserrat"/>
              <a:buNone/>
            </a:pPr>
            <a:r>
              <a:rPr lang="en" sz="3000">
                <a:solidFill>
                  <a:srgbClr val="1D298C"/>
                </a:solidFill>
              </a:rPr>
              <a:t>WebQuests</a:t>
            </a:r>
            <a:endParaRPr sz="3000">
              <a:solidFill>
                <a:srgbClr val="1D298C"/>
              </a:solidFill>
            </a:endParaRPr>
          </a:p>
        </p:txBody>
      </p:sp>
      <p:pic>
        <p:nvPicPr>
          <p:cNvPr descr="A screenshot of a cell phone&#10;&#10;Description automatically generated" id="261" name="Google Shape;261;p38"/>
          <p:cNvPicPr preferRelativeResize="0"/>
          <p:nvPr>
            <p:ph idx="2" type="pic"/>
          </p:nvPr>
        </p:nvPicPr>
        <p:blipFill rotWithShape="1">
          <a:blip r:embed="rId6">
            <a:alphaModFix/>
          </a:blip>
          <a:srcRect b="0" l="1190" r="1190" t="0"/>
          <a:stretch/>
        </p:blipFill>
        <p:spPr>
          <a:xfrm>
            <a:off x="5458037" y="976707"/>
            <a:ext cx="3707700" cy="3048000"/>
          </a:xfrm>
          <a:prstGeom prst="rect">
            <a:avLst/>
          </a:prstGeom>
          <a:noFill/>
          <a:ln>
            <a:noFill/>
          </a:ln>
        </p:spPr>
      </p:pic>
      <p:pic>
        <p:nvPicPr>
          <p:cNvPr id="262" name="Google Shape;262;p38"/>
          <p:cNvPicPr preferRelativeResize="0"/>
          <p:nvPr/>
        </p:nvPicPr>
        <p:blipFill>
          <a:blip r:embed="rId7">
            <a:alphaModFix/>
          </a:blip>
          <a:stretch>
            <a:fillRect/>
          </a:stretch>
        </p:blipFill>
        <p:spPr>
          <a:xfrm>
            <a:off x="1403025" y="122363"/>
            <a:ext cx="5705727" cy="4898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9"/>
          <p:cNvSpPr txBox="1"/>
          <p:nvPr>
            <p:ph idx="1" type="body"/>
          </p:nvPr>
        </p:nvSpPr>
        <p:spPr>
          <a:xfrm>
            <a:off x="692556" y="2010528"/>
            <a:ext cx="2471700" cy="1122300"/>
          </a:xfrm>
          <a:prstGeom prst="rect">
            <a:avLst/>
          </a:prstGeom>
          <a:noFill/>
          <a:ln>
            <a:noFill/>
          </a:ln>
        </p:spPr>
        <p:txBody>
          <a:bodyPr anchorCtr="0" anchor="t" bIns="19050" lIns="19050" spcFirstLastPara="1" rIns="19050" wrap="square" tIns="19050">
            <a:noAutofit/>
          </a:bodyPr>
          <a:lstStyle/>
          <a:p>
            <a:pPr indent="0" lvl="0" marL="0" rtl="0" algn="l">
              <a:lnSpc>
                <a:spcPct val="150000"/>
              </a:lnSpc>
              <a:spcBef>
                <a:spcPts val="0"/>
              </a:spcBef>
              <a:spcAft>
                <a:spcPts val="0"/>
              </a:spcAft>
              <a:buClr>
                <a:srgbClr val="3F3F3F"/>
              </a:buClr>
              <a:buSzPts val="1400"/>
              <a:buFont typeface="PT Serif"/>
              <a:buNone/>
            </a:pPr>
            <a:r>
              <a:rPr lang="en" sz="1400">
                <a:latin typeface="Arial"/>
                <a:ea typeface="Arial"/>
                <a:cs typeface="Arial"/>
                <a:sym typeface="Arial"/>
              </a:rPr>
              <a:t>Pull content from </a:t>
            </a:r>
            <a:r>
              <a:rPr i="1" lang="en" sz="1400">
                <a:latin typeface="Arial"/>
                <a:ea typeface="Arial"/>
                <a:cs typeface="Arial"/>
                <a:sym typeface="Arial"/>
              </a:rPr>
              <a:t>Student</a:t>
            </a:r>
            <a:r>
              <a:rPr lang="en" sz="1400">
                <a:latin typeface="Arial"/>
                <a:ea typeface="Arial"/>
                <a:cs typeface="Arial"/>
                <a:sym typeface="Arial"/>
              </a:rPr>
              <a:t> to work into platforms you already utilize.  </a:t>
            </a:r>
            <a:r>
              <a:rPr lang="en" sz="1400">
                <a:latin typeface="Arial"/>
                <a:ea typeface="Arial"/>
                <a:cs typeface="Arial"/>
                <a:sym typeface="Arial"/>
              </a:rPr>
              <a:t>Any article can be shared directly with Google Classroom by going to the gear wheel and click Share to Google Classroom. </a:t>
            </a:r>
            <a:endParaRPr sz="1400">
              <a:latin typeface="Arial"/>
              <a:ea typeface="Arial"/>
              <a:cs typeface="Arial"/>
              <a:sym typeface="Arial"/>
            </a:endParaRPr>
          </a:p>
        </p:txBody>
      </p:sp>
      <p:sp>
        <p:nvSpPr>
          <p:cNvPr id="268" name="Google Shape;268;p39"/>
          <p:cNvSpPr/>
          <p:nvPr/>
        </p:nvSpPr>
        <p:spPr>
          <a:xfrm>
            <a:off x="6383992" y="492603"/>
            <a:ext cx="2067600" cy="14049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717172"/>
              </a:buClr>
              <a:buSzPts val="1100"/>
              <a:buFont typeface="PT Serif"/>
              <a:buNone/>
            </a:pPr>
            <a:r>
              <a:rPr i="0" lang="en" sz="1100" u="none" cap="none" strike="noStrike">
                <a:solidFill>
                  <a:srgbClr val="717172"/>
                </a:solidFill>
              </a:rPr>
              <a:t>Save time and look for content by learning objective.  Use the curriculum correlations feature under For Educators</a:t>
            </a:r>
            <a:r>
              <a:rPr lang="en" sz="1100">
                <a:solidFill>
                  <a:srgbClr val="717172"/>
                </a:solidFill>
              </a:rPr>
              <a:t>-&gt;</a:t>
            </a:r>
            <a:r>
              <a:rPr i="0" lang="en" sz="1100" u="none" cap="none" strike="noStrike">
                <a:solidFill>
                  <a:srgbClr val="717172"/>
                </a:solidFill>
              </a:rPr>
              <a:t> Educator Tools.  </a:t>
            </a:r>
            <a:endParaRPr sz="500"/>
          </a:p>
          <a:p>
            <a:pPr indent="0" lvl="0" marL="0" marR="0" rtl="0" algn="l">
              <a:lnSpc>
                <a:spcPct val="150000"/>
              </a:lnSpc>
              <a:spcBef>
                <a:spcPts val="0"/>
              </a:spcBef>
              <a:spcAft>
                <a:spcPts val="0"/>
              </a:spcAft>
              <a:buClr>
                <a:srgbClr val="717172"/>
              </a:buClr>
              <a:buSzPts val="900"/>
              <a:buFont typeface="PT Serif"/>
              <a:buNone/>
            </a:pPr>
            <a:r>
              <a:t/>
            </a:r>
            <a:endParaRPr i="0" sz="900" u="none" cap="none" strike="noStrike">
              <a:solidFill>
                <a:srgbClr val="515252"/>
              </a:solidFill>
            </a:endParaRPr>
          </a:p>
        </p:txBody>
      </p:sp>
      <p:sp>
        <p:nvSpPr>
          <p:cNvPr id="269" name="Google Shape;269;p39"/>
          <p:cNvSpPr/>
          <p:nvPr/>
        </p:nvSpPr>
        <p:spPr>
          <a:xfrm>
            <a:off x="6383992" y="238714"/>
            <a:ext cx="1884600" cy="211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515252"/>
              </a:buClr>
              <a:buSzPts val="1100"/>
              <a:buFont typeface="Montserrat"/>
              <a:buNone/>
            </a:pPr>
            <a:r>
              <a:rPr b="0" i="0" lang="en" sz="1100" u="sng" cap="none" strike="noStrike">
                <a:solidFill>
                  <a:schemeClr val="hlink"/>
                </a:solidFill>
                <a:latin typeface="Montserrat"/>
                <a:ea typeface="Montserrat"/>
                <a:cs typeface="Montserrat"/>
                <a:sym typeface="Montserrat"/>
                <a:hlinkClick r:id="rId3"/>
              </a:rPr>
              <a:t>Search for material by standard</a:t>
            </a:r>
            <a:endParaRPr b="0" i="0" sz="1100" u="none" cap="none" strike="noStrike">
              <a:solidFill>
                <a:srgbClr val="515252"/>
              </a:solidFill>
              <a:latin typeface="Montserrat"/>
              <a:ea typeface="Montserrat"/>
              <a:cs typeface="Montserrat"/>
              <a:sym typeface="Montserrat"/>
            </a:endParaRPr>
          </a:p>
        </p:txBody>
      </p:sp>
      <p:sp>
        <p:nvSpPr>
          <p:cNvPr id="270" name="Google Shape;270;p39"/>
          <p:cNvSpPr/>
          <p:nvPr/>
        </p:nvSpPr>
        <p:spPr>
          <a:xfrm>
            <a:off x="6383992" y="2363217"/>
            <a:ext cx="2557800" cy="9201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717172"/>
              </a:buClr>
              <a:buSzPts val="1100"/>
              <a:buFont typeface="PT Serif"/>
              <a:buNone/>
            </a:pPr>
            <a:r>
              <a:rPr i="0" lang="en" sz="1100" u="none" cap="none" strike="noStrike">
                <a:solidFill>
                  <a:srgbClr val="717172"/>
                </a:solidFill>
              </a:rPr>
              <a:t>Looking for material by Lexile level?  Check out Advanced Search.  </a:t>
            </a:r>
            <a:endParaRPr sz="500"/>
          </a:p>
          <a:p>
            <a:pPr indent="0" lvl="0" marL="0" marR="0" rtl="0" algn="l">
              <a:lnSpc>
                <a:spcPct val="150000"/>
              </a:lnSpc>
              <a:spcBef>
                <a:spcPts val="0"/>
              </a:spcBef>
              <a:spcAft>
                <a:spcPts val="0"/>
              </a:spcAft>
              <a:buClr>
                <a:srgbClr val="717172"/>
              </a:buClr>
              <a:buSzPts val="800"/>
              <a:buFont typeface="PT Serif"/>
              <a:buNone/>
            </a:pPr>
            <a:r>
              <a:t/>
            </a:r>
            <a:endParaRPr i="0" sz="800" u="none" cap="none" strike="noStrike">
              <a:solidFill>
                <a:srgbClr val="515252"/>
              </a:solidFill>
            </a:endParaRPr>
          </a:p>
        </p:txBody>
      </p:sp>
      <p:sp>
        <p:nvSpPr>
          <p:cNvPr id="271" name="Google Shape;271;p39"/>
          <p:cNvSpPr/>
          <p:nvPr/>
        </p:nvSpPr>
        <p:spPr>
          <a:xfrm>
            <a:off x="6384010" y="2109325"/>
            <a:ext cx="1588200" cy="211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515252"/>
              </a:buClr>
              <a:buSzPts val="1100"/>
              <a:buFont typeface="Montserrat"/>
              <a:buNone/>
            </a:pPr>
            <a:r>
              <a:rPr b="1" i="0" lang="en" sz="1100" u="none" cap="none" strike="noStrike">
                <a:solidFill>
                  <a:srgbClr val="515252"/>
                </a:solidFill>
                <a:latin typeface="Montserrat"/>
                <a:ea typeface="Montserrat"/>
                <a:cs typeface="Montserrat"/>
                <a:sym typeface="Montserrat"/>
              </a:rPr>
              <a:t>Lexile Level</a:t>
            </a:r>
            <a:endParaRPr b="1" i="0" sz="1100" u="none" cap="none" strike="noStrike">
              <a:solidFill>
                <a:srgbClr val="515252"/>
              </a:solidFill>
              <a:latin typeface="Montserrat"/>
              <a:ea typeface="Montserrat"/>
              <a:cs typeface="Montserrat"/>
              <a:sym typeface="Montserrat"/>
            </a:endParaRPr>
          </a:p>
        </p:txBody>
      </p:sp>
      <p:sp>
        <p:nvSpPr>
          <p:cNvPr id="272" name="Google Shape;272;p39"/>
          <p:cNvSpPr/>
          <p:nvPr/>
        </p:nvSpPr>
        <p:spPr>
          <a:xfrm flipH="1">
            <a:off x="6398918" y="3549861"/>
            <a:ext cx="2267100" cy="14667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717172"/>
              </a:buClr>
              <a:buSzPts val="1100"/>
              <a:buFont typeface="PT Serif"/>
              <a:buNone/>
            </a:pPr>
            <a:r>
              <a:rPr i="0" lang="en" sz="1100" u="none" cap="none" strike="noStrike">
                <a:solidFill>
                  <a:srgbClr val="717172"/>
                </a:solidFill>
              </a:rPr>
              <a:t>Access over 20 ready-to-download graphic organizers.  Pair these with an article, Timeline, or simply have students pick a topic to research on their own and the organizer can be their guide! </a:t>
            </a:r>
            <a:endParaRPr sz="500"/>
          </a:p>
        </p:txBody>
      </p:sp>
      <p:sp>
        <p:nvSpPr>
          <p:cNvPr id="273" name="Google Shape;273;p39"/>
          <p:cNvSpPr/>
          <p:nvPr/>
        </p:nvSpPr>
        <p:spPr>
          <a:xfrm>
            <a:off x="6398774" y="3283275"/>
            <a:ext cx="1734300" cy="211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515252"/>
              </a:buClr>
              <a:buSzPts val="1100"/>
              <a:buFont typeface="Montserrat"/>
              <a:buNone/>
            </a:pPr>
            <a:r>
              <a:rPr b="1" i="0" lang="en" sz="1100" u="none" cap="none" strike="noStrike">
                <a:solidFill>
                  <a:srgbClr val="515252"/>
                </a:solidFill>
                <a:latin typeface="Montserrat"/>
                <a:ea typeface="Montserrat"/>
                <a:cs typeface="Montserrat"/>
                <a:sym typeface="Montserrat"/>
              </a:rPr>
              <a:t>Graphic Organizers</a:t>
            </a:r>
            <a:endParaRPr b="1" i="0" sz="1100" u="none" cap="none" strike="noStrike">
              <a:solidFill>
                <a:srgbClr val="515252"/>
              </a:solidFill>
              <a:latin typeface="Montserrat"/>
              <a:ea typeface="Montserrat"/>
              <a:cs typeface="Montserrat"/>
              <a:sym typeface="Montserrat"/>
            </a:endParaRPr>
          </a:p>
        </p:txBody>
      </p:sp>
      <p:sp>
        <p:nvSpPr>
          <p:cNvPr id="274" name="Google Shape;274;p39"/>
          <p:cNvSpPr txBox="1"/>
          <p:nvPr>
            <p:ph type="title"/>
          </p:nvPr>
        </p:nvSpPr>
        <p:spPr>
          <a:xfrm>
            <a:off x="486781" y="717688"/>
            <a:ext cx="32853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7030A0"/>
              </a:buClr>
              <a:buSzPts val="2600"/>
              <a:buFont typeface="Montserrat"/>
              <a:buNone/>
            </a:pPr>
            <a:r>
              <a:rPr lang="en" sz="3000">
                <a:solidFill>
                  <a:srgbClr val="017C65"/>
                </a:solidFill>
              </a:rPr>
              <a:t>Educator Tools</a:t>
            </a:r>
            <a:endParaRPr sz="3000">
              <a:solidFill>
                <a:srgbClr val="017C65"/>
              </a:solidFill>
            </a:endParaRPr>
          </a:p>
        </p:txBody>
      </p:sp>
      <p:pic>
        <p:nvPicPr>
          <p:cNvPr descr="Table&#10;&#10;Description automatically generated" id="275" name="Google Shape;275;p39"/>
          <p:cNvPicPr preferRelativeResize="0"/>
          <p:nvPr>
            <p:ph idx="2" type="pic"/>
          </p:nvPr>
        </p:nvPicPr>
        <p:blipFill rotWithShape="1">
          <a:blip r:embed="rId4">
            <a:alphaModFix/>
          </a:blip>
          <a:srcRect b="0" l="21886" r="21892" t="0"/>
          <a:stretch/>
        </p:blipFill>
        <p:spPr>
          <a:xfrm>
            <a:off x="4224338" y="0"/>
            <a:ext cx="1666800" cy="1714500"/>
          </a:xfrm>
          <a:prstGeom prst="rect">
            <a:avLst/>
          </a:prstGeom>
          <a:noFill/>
          <a:ln>
            <a:noFill/>
          </a:ln>
        </p:spPr>
      </p:pic>
      <p:pic>
        <p:nvPicPr>
          <p:cNvPr descr="Graphical user interface, application&#10;&#10;Description automatically generated with medium confidence" id="276" name="Google Shape;276;p39"/>
          <p:cNvPicPr preferRelativeResize="0"/>
          <p:nvPr>
            <p:ph idx="3" type="pic"/>
          </p:nvPr>
        </p:nvPicPr>
        <p:blipFill rotWithShape="1">
          <a:blip r:embed="rId5">
            <a:alphaModFix/>
          </a:blip>
          <a:srcRect b="0" l="31660" r="31660" t="0"/>
          <a:stretch/>
        </p:blipFill>
        <p:spPr>
          <a:xfrm>
            <a:off x="4224338" y="1715006"/>
            <a:ext cx="1666800" cy="1714500"/>
          </a:xfrm>
          <a:prstGeom prst="rect">
            <a:avLst/>
          </a:prstGeom>
          <a:noFill/>
          <a:ln>
            <a:noFill/>
          </a:ln>
        </p:spPr>
      </p:pic>
      <p:pic>
        <p:nvPicPr>
          <p:cNvPr descr="Text&#10;&#10;Description automatically generated with medium confidence" id="277" name="Google Shape;277;p39"/>
          <p:cNvPicPr preferRelativeResize="0"/>
          <p:nvPr>
            <p:ph idx="4" type="pic"/>
          </p:nvPr>
        </p:nvPicPr>
        <p:blipFill rotWithShape="1">
          <a:blip r:embed="rId6">
            <a:alphaModFix/>
          </a:blip>
          <a:srcRect b="0" l="9813" r="9813" t="0"/>
          <a:stretch/>
        </p:blipFill>
        <p:spPr>
          <a:xfrm>
            <a:off x="4224338" y="3429506"/>
            <a:ext cx="1666800" cy="1714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0"/>
          <p:cNvSpPr txBox="1"/>
          <p:nvPr>
            <p:ph type="title"/>
          </p:nvPr>
        </p:nvSpPr>
        <p:spPr>
          <a:xfrm>
            <a:off x="0" y="15240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3670">
                <a:solidFill>
                  <a:srgbClr val="017C65"/>
                </a:solidFill>
              </a:rPr>
              <a:t>Direct Access to Articles from INFOhio’s ISearch</a:t>
            </a:r>
            <a:endParaRPr sz="3670">
              <a:solidFill>
                <a:srgbClr val="017C65"/>
              </a:solidFill>
            </a:endParaRPr>
          </a:p>
        </p:txBody>
      </p:sp>
      <p:pic>
        <p:nvPicPr>
          <p:cNvPr descr="ISearch lets you search nearly all INFOhio resources from a single search box. It includes your school library if your school uses INFOhio’s Integrated Library System. In this video, learn more about accessing the content from your search results, and how to share it with others or save it for use later. Be sure to watch ISearch: Getting Started and ISearch: Searching &amp; Limiters to learn how to use this resource to find the best content to meet your needs." id="283" name="Google Shape;283;p40" title="ISearch: Viewing, Saving, &amp; Sharing">
            <a:hlinkClick r:id="rId3"/>
          </p:cNvPr>
          <p:cNvPicPr preferRelativeResize="0"/>
          <p:nvPr/>
        </p:nvPicPr>
        <p:blipFill>
          <a:blip r:embed="rId4">
            <a:alphaModFix/>
          </a:blip>
          <a:stretch>
            <a:fillRect/>
          </a:stretch>
        </p:blipFill>
        <p:spPr>
          <a:xfrm>
            <a:off x="2286000" y="11986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1"/>
          <p:cNvSpPr txBox="1"/>
          <p:nvPr>
            <p:ph type="title"/>
          </p:nvPr>
        </p:nvSpPr>
        <p:spPr>
          <a:xfrm>
            <a:off x="629550" y="2367450"/>
            <a:ext cx="31674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340"/>
              <a:buFont typeface="Montserrat"/>
              <a:buNone/>
            </a:pPr>
            <a:r>
              <a:rPr lang="en" sz="4470">
                <a:solidFill>
                  <a:srgbClr val="FE4719"/>
                </a:solidFill>
              </a:rPr>
              <a:t>Ideas &amp; Training</a:t>
            </a:r>
            <a:endParaRPr sz="4470">
              <a:solidFill>
                <a:srgbClr val="FE4719"/>
              </a:solidFill>
            </a:endParaRPr>
          </a:p>
        </p:txBody>
      </p:sp>
      <p:pic>
        <p:nvPicPr>
          <p:cNvPr id="289" name="Google Shape;289;p41"/>
          <p:cNvPicPr preferRelativeResize="0"/>
          <p:nvPr/>
        </p:nvPicPr>
        <p:blipFill>
          <a:blip r:embed="rId3">
            <a:alphaModFix/>
          </a:blip>
          <a:stretch>
            <a:fillRect/>
          </a:stretch>
        </p:blipFill>
        <p:spPr>
          <a:xfrm>
            <a:off x="5501600" y="902349"/>
            <a:ext cx="4585999" cy="3175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4"/>
          <p:cNvPicPr preferRelativeResize="0"/>
          <p:nvPr/>
        </p:nvPicPr>
        <p:blipFill>
          <a:blip r:embed="rId3">
            <a:alphaModFix/>
          </a:blip>
          <a:stretch>
            <a:fillRect/>
          </a:stretch>
        </p:blipFill>
        <p:spPr>
          <a:xfrm>
            <a:off x="152400" y="152400"/>
            <a:ext cx="8839204" cy="4458446"/>
          </a:xfrm>
          <a:prstGeom prst="rect">
            <a:avLst/>
          </a:prstGeom>
          <a:noFill/>
          <a:ln>
            <a:noFill/>
          </a:ln>
        </p:spPr>
      </p:pic>
      <p:sp>
        <p:nvSpPr>
          <p:cNvPr id="145" name="Google Shape;145;p24"/>
          <p:cNvSpPr/>
          <p:nvPr/>
        </p:nvSpPr>
        <p:spPr>
          <a:xfrm rot="8687661">
            <a:off x="4364374" y="3686073"/>
            <a:ext cx="415255" cy="1316351"/>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4"/>
          <p:cNvSpPr/>
          <p:nvPr/>
        </p:nvSpPr>
        <p:spPr>
          <a:xfrm rot="8687661">
            <a:off x="3179724" y="3686073"/>
            <a:ext cx="415255" cy="1316351"/>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p:nvPr/>
        </p:nvSpPr>
        <p:spPr>
          <a:xfrm rot="8687661">
            <a:off x="5772199" y="3686073"/>
            <a:ext cx="415255" cy="1316351"/>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24"/>
          <p:cNvPicPr preferRelativeResize="0"/>
          <p:nvPr/>
        </p:nvPicPr>
        <p:blipFill>
          <a:blip r:embed="rId4">
            <a:alphaModFix/>
          </a:blip>
          <a:stretch>
            <a:fillRect/>
          </a:stretch>
        </p:blipFill>
        <p:spPr>
          <a:xfrm>
            <a:off x="1593621" y="0"/>
            <a:ext cx="5956756" cy="5143499"/>
          </a:xfrm>
          <a:prstGeom prst="rect">
            <a:avLst/>
          </a:prstGeom>
          <a:noFill/>
          <a:ln>
            <a:noFill/>
          </a:ln>
        </p:spPr>
      </p:pic>
      <p:sp>
        <p:nvSpPr>
          <p:cNvPr id="149" name="Google Shape;149;p24"/>
          <p:cNvSpPr/>
          <p:nvPr/>
        </p:nvSpPr>
        <p:spPr>
          <a:xfrm rot="2206732">
            <a:off x="7462711" y="3220532"/>
            <a:ext cx="415381" cy="1316282"/>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2"/>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017C65"/>
                </a:solidFill>
              </a:rPr>
              <a:t>Ideas for Use in the Classroom</a:t>
            </a:r>
            <a:endParaRPr sz="4070">
              <a:solidFill>
                <a:srgbClr val="017C65"/>
              </a:solidFill>
            </a:endParaRPr>
          </a:p>
        </p:txBody>
      </p:sp>
      <p:sp>
        <p:nvSpPr>
          <p:cNvPr id="295" name="Google Shape;295;p42"/>
          <p:cNvSpPr txBox="1"/>
          <p:nvPr>
            <p:ph idx="1" type="body"/>
          </p:nvPr>
        </p:nvSpPr>
        <p:spPr>
          <a:xfrm>
            <a:off x="3209275" y="1140500"/>
            <a:ext cx="5837100" cy="3674400"/>
          </a:xfrm>
          <a:prstGeom prst="rect">
            <a:avLst/>
          </a:prstGeom>
          <a:noFill/>
          <a:ln>
            <a:noFill/>
          </a:ln>
        </p:spPr>
        <p:txBody>
          <a:bodyPr anchorCtr="0" anchor="t" bIns="19050" lIns="19050" spcFirstLastPara="1" rIns="19050" wrap="square" tIns="19050">
            <a:noAutofit/>
          </a:bodyPr>
          <a:lstStyle/>
          <a:p>
            <a:pPr indent="-336550" lvl="0" marL="457200" rtl="0" algn="l">
              <a:lnSpc>
                <a:spcPct val="115000"/>
              </a:lnSpc>
              <a:spcBef>
                <a:spcPts val="0"/>
              </a:spcBef>
              <a:spcAft>
                <a:spcPts val="0"/>
              </a:spcAft>
              <a:buClr>
                <a:srgbClr val="595959"/>
              </a:buClr>
              <a:buSzPts val="1700"/>
              <a:buChar char="•"/>
            </a:pPr>
            <a:r>
              <a:rPr lang="en" sz="1700">
                <a:solidFill>
                  <a:srgbClr val="595959"/>
                </a:solidFill>
              </a:rPr>
              <a:t>Conduct research for call-to-action projects.</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Read current events inside </a:t>
            </a:r>
            <a:r>
              <a:rPr b="1" lang="en" sz="1700">
                <a:solidFill>
                  <a:srgbClr val="595959"/>
                </a:solidFill>
              </a:rPr>
              <a:t>Behind the Headlines</a:t>
            </a:r>
            <a:r>
              <a:rPr lang="en" sz="1700">
                <a:solidFill>
                  <a:srgbClr val="595959"/>
                </a:solidFill>
              </a:rPr>
              <a:t>.</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Get citations right every time with the </a:t>
            </a:r>
            <a:r>
              <a:rPr lang="en" sz="1700">
                <a:solidFill>
                  <a:srgbClr val="595959"/>
                </a:solidFill>
              </a:rPr>
              <a:t>citation</a:t>
            </a:r>
            <a:r>
              <a:rPr lang="en" sz="1700">
                <a:solidFill>
                  <a:srgbClr val="595959"/>
                </a:solidFill>
              </a:rPr>
              <a:t> builder.</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Easily organize articles, media, and </a:t>
            </a:r>
            <a:r>
              <a:rPr lang="en" sz="1700">
                <a:solidFill>
                  <a:srgbClr val="595959"/>
                </a:solidFill>
              </a:rPr>
              <a:t>citations</a:t>
            </a:r>
            <a:r>
              <a:rPr lang="en" sz="1700">
                <a:solidFill>
                  <a:srgbClr val="595959"/>
                </a:solidFill>
              </a:rPr>
              <a:t> by topic with </a:t>
            </a:r>
            <a:r>
              <a:rPr b="1" lang="en" sz="1700">
                <a:solidFill>
                  <a:srgbClr val="595959"/>
                </a:solidFill>
              </a:rPr>
              <a:t>My Research</a:t>
            </a:r>
            <a:r>
              <a:rPr lang="en" sz="1700">
                <a:solidFill>
                  <a:srgbClr val="595959"/>
                </a:solidFill>
              </a:rPr>
              <a:t>.</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Received guidance on all phases of the research process using the </a:t>
            </a:r>
            <a:r>
              <a:rPr b="1" lang="en" sz="1700">
                <a:solidFill>
                  <a:srgbClr val="595959"/>
                </a:solidFill>
              </a:rPr>
              <a:t>How to Do Research</a:t>
            </a:r>
            <a:r>
              <a:rPr lang="en" sz="1700">
                <a:solidFill>
                  <a:srgbClr val="595959"/>
                </a:solidFill>
              </a:rPr>
              <a:t> section.</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Learn about important people for a biography or report.</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Save media to Google or OneDrive for use in </a:t>
            </a:r>
            <a:r>
              <a:rPr lang="en" sz="1700">
                <a:solidFill>
                  <a:srgbClr val="595959"/>
                </a:solidFill>
              </a:rPr>
              <a:t>presentations</a:t>
            </a:r>
            <a:r>
              <a:rPr lang="en" sz="1700">
                <a:solidFill>
                  <a:srgbClr val="595959"/>
                </a:solidFill>
              </a:rPr>
              <a:t>.</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Assign content via </a:t>
            </a:r>
            <a:r>
              <a:rPr lang="en" sz="1700" u="sng">
                <a:solidFill>
                  <a:schemeClr val="hlink"/>
                </a:solidFill>
                <a:hlinkClick r:id="rId3"/>
              </a:rPr>
              <a:t>Google Classroom</a:t>
            </a:r>
            <a:r>
              <a:rPr lang="en" sz="1700">
                <a:solidFill>
                  <a:srgbClr val="595959"/>
                </a:solidFill>
              </a:rPr>
              <a:t>.</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Practice STEM concepts with educational games. </a:t>
            </a:r>
            <a:endParaRPr sz="1700">
              <a:solidFill>
                <a:srgbClr val="595959"/>
              </a:solidFill>
            </a:endParaRPr>
          </a:p>
          <a:p>
            <a:pPr indent="0" lvl="0" marL="0" rtl="0" algn="l">
              <a:lnSpc>
                <a:spcPct val="115000"/>
              </a:lnSpc>
              <a:spcBef>
                <a:spcPts val="500"/>
              </a:spcBef>
              <a:spcAft>
                <a:spcPts val="500"/>
              </a:spcAft>
              <a:buNone/>
            </a:pPr>
            <a:r>
              <a:t/>
            </a:r>
            <a:endParaRPr sz="1700">
              <a:solidFill>
                <a:srgbClr val="595959"/>
              </a:solidFill>
            </a:endParaRPr>
          </a:p>
        </p:txBody>
      </p:sp>
      <p:pic>
        <p:nvPicPr>
          <p:cNvPr id="296" name="Google Shape;296;p42"/>
          <p:cNvPicPr preferRelativeResize="0"/>
          <p:nvPr/>
        </p:nvPicPr>
        <p:blipFill>
          <a:blip r:embed="rId4">
            <a:alphaModFix/>
          </a:blip>
          <a:stretch>
            <a:fillRect/>
          </a:stretch>
        </p:blipFill>
        <p:spPr>
          <a:xfrm>
            <a:off x="304800" y="1458950"/>
            <a:ext cx="2904474" cy="303750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3"/>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017C65"/>
                </a:solidFill>
              </a:rPr>
              <a:t>Ideas for Use in the Library</a:t>
            </a:r>
            <a:endParaRPr sz="4070">
              <a:solidFill>
                <a:srgbClr val="017C65"/>
              </a:solidFill>
            </a:endParaRPr>
          </a:p>
        </p:txBody>
      </p:sp>
      <p:sp>
        <p:nvSpPr>
          <p:cNvPr id="302" name="Google Shape;302;p43"/>
          <p:cNvSpPr txBox="1"/>
          <p:nvPr>
            <p:ph idx="1" type="body"/>
          </p:nvPr>
        </p:nvSpPr>
        <p:spPr>
          <a:xfrm>
            <a:off x="3209275" y="971200"/>
            <a:ext cx="5687700" cy="3674400"/>
          </a:xfrm>
          <a:prstGeom prst="rect">
            <a:avLst/>
          </a:prstGeom>
          <a:noFill/>
          <a:ln>
            <a:noFill/>
          </a:ln>
        </p:spPr>
        <p:txBody>
          <a:bodyPr anchorCtr="0" anchor="t" bIns="19050" lIns="19050" spcFirstLastPara="1" rIns="19050" wrap="square" tIns="19050">
            <a:noAutofit/>
          </a:bodyPr>
          <a:lstStyle/>
          <a:p>
            <a:pPr indent="-336550" lvl="0" marL="457200" rtl="0" algn="l">
              <a:lnSpc>
                <a:spcPct val="115000"/>
              </a:lnSpc>
              <a:spcBef>
                <a:spcPts val="0"/>
              </a:spcBef>
              <a:spcAft>
                <a:spcPts val="0"/>
              </a:spcAft>
              <a:buClr>
                <a:srgbClr val="595959"/>
              </a:buClr>
              <a:buSzPts val="1700"/>
              <a:buChar char="•"/>
            </a:pPr>
            <a:r>
              <a:rPr lang="en" sz="1700">
                <a:solidFill>
                  <a:srgbClr val="595959"/>
                </a:solidFill>
              </a:rPr>
              <a:t>Help students conduct research in a safe, trusted environment</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Let users know about the ad-free </a:t>
            </a:r>
            <a:r>
              <a:rPr lang="en" sz="1700">
                <a:solidFill>
                  <a:srgbClr val="595959"/>
                </a:solidFill>
              </a:rPr>
              <a:t>citation builder </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Look up characters, authors, and other items from books you read together</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Provide educational games for reluctant learners or as a reward</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Direct home school instructors to the Educator Tools section for lesson plans, WebQuests, and more! </a:t>
            </a:r>
            <a:endParaRPr sz="1700">
              <a:solidFill>
                <a:srgbClr val="595959"/>
              </a:solidFill>
            </a:endParaRPr>
          </a:p>
          <a:p>
            <a:pPr indent="-336550" lvl="0" marL="457200" rtl="0" algn="l">
              <a:lnSpc>
                <a:spcPct val="115000"/>
              </a:lnSpc>
              <a:spcBef>
                <a:spcPts val="0"/>
              </a:spcBef>
              <a:spcAft>
                <a:spcPts val="0"/>
              </a:spcAft>
              <a:buClr>
                <a:srgbClr val="595959"/>
              </a:buClr>
              <a:buSzPts val="1700"/>
              <a:buChar char="•"/>
            </a:pPr>
            <a:r>
              <a:rPr lang="en" sz="1700">
                <a:solidFill>
                  <a:srgbClr val="595959"/>
                </a:solidFill>
              </a:rPr>
              <a:t>Go on a virtual trip with 360 images found under featured media. </a:t>
            </a:r>
            <a:endParaRPr sz="1700">
              <a:solidFill>
                <a:srgbClr val="595959"/>
              </a:solidFill>
            </a:endParaRPr>
          </a:p>
          <a:p>
            <a:pPr indent="0" lvl="0" marL="457200" rtl="0" algn="l">
              <a:lnSpc>
                <a:spcPct val="115000"/>
              </a:lnSpc>
              <a:spcBef>
                <a:spcPts val="500"/>
              </a:spcBef>
              <a:spcAft>
                <a:spcPts val="500"/>
              </a:spcAft>
              <a:buNone/>
            </a:pPr>
            <a:r>
              <a:t/>
            </a:r>
            <a:endParaRPr sz="1700">
              <a:solidFill>
                <a:srgbClr val="595959"/>
              </a:solidFill>
            </a:endParaRPr>
          </a:p>
        </p:txBody>
      </p:sp>
      <p:pic>
        <p:nvPicPr>
          <p:cNvPr id="303" name="Google Shape;303;p43"/>
          <p:cNvPicPr preferRelativeResize="0"/>
          <p:nvPr/>
        </p:nvPicPr>
        <p:blipFill>
          <a:blip r:embed="rId3">
            <a:alphaModFix/>
          </a:blip>
          <a:stretch>
            <a:fillRect/>
          </a:stretch>
        </p:blipFill>
        <p:spPr>
          <a:xfrm>
            <a:off x="394400" y="877475"/>
            <a:ext cx="2814872" cy="4008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4"/>
          <p:cNvSpPr txBox="1"/>
          <p:nvPr>
            <p:ph type="title"/>
          </p:nvPr>
        </p:nvSpPr>
        <p:spPr>
          <a:xfrm>
            <a:off x="0" y="15240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3670">
                <a:solidFill>
                  <a:srgbClr val="017C65"/>
                </a:solidFill>
              </a:rPr>
              <a:t>Learn More with INFOhio Classes</a:t>
            </a:r>
            <a:endParaRPr sz="3670">
              <a:solidFill>
                <a:srgbClr val="017C65"/>
              </a:solidFill>
            </a:endParaRPr>
          </a:p>
        </p:txBody>
      </p:sp>
      <p:sp>
        <p:nvSpPr>
          <p:cNvPr id="309" name="Google Shape;309;p44"/>
          <p:cNvSpPr txBox="1"/>
          <p:nvPr/>
        </p:nvSpPr>
        <p:spPr>
          <a:xfrm>
            <a:off x="83175" y="3203625"/>
            <a:ext cx="4248600" cy="1102500"/>
          </a:xfrm>
          <a:prstGeom prst="rect">
            <a:avLst/>
          </a:prstGeom>
          <a:noFill/>
          <a:ln>
            <a:noFill/>
          </a:ln>
        </p:spPr>
        <p:txBody>
          <a:bodyPr anchorCtr="0" anchor="t" bIns="19050" lIns="19050" spcFirstLastPara="1" rIns="19050" wrap="square" tIns="19050">
            <a:noAutofit/>
          </a:bodyPr>
          <a:lstStyle/>
          <a:p>
            <a:pPr indent="0" lvl="0" marL="457200" rtl="0" algn="ctr">
              <a:lnSpc>
                <a:spcPct val="150000"/>
              </a:lnSpc>
              <a:spcBef>
                <a:spcPts val="0"/>
              </a:spcBef>
              <a:spcAft>
                <a:spcPts val="1000"/>
              </a:spcAft>
              <a:buNone/>
            </a:pPr>
            <a:r>
              <a:rPr b="1" lang="en" sz="1500">
                <a:solidFill>
                  <a:srgbClr val="7F7F7F"/>
                </a:solidFill>
              </a:rPr>
              <a:t>INFOhio Campus provides classes to help teachers integrate licensed resources into their classrooms.</a:t>
            </a:r>
            <a:endParaRPr b="1" sz="1500">
              <a:solidFill>
                <a:srgbClr val="7F7F7F"/>
              </a:solidFill>
            </a:endParaRPr>
          </a:p>
        </p:txBody>
      </p:sp>
      <p:sp>
        <p:nvSpPr>
          <p:cNvPr id="310" name="Google Shape;310;p44"/>
          <p:cNvSpPr txBox="1"/>
          <p:nvPr/>
        </p:nvSpPr>
        <p:spPr>
          <a:xfrm>
            <a:off x="5129100" y="3136000"/>
            <a:ext cx="4014900" cy="19137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500">
                <a:solidFill>
                  <a:srgbClr val="7F7F7F"/>
                </a:solidFill>
              </a:rPr>
              <a:t>Take this asynchronous, self-paced, World Book Student and Advanced Class and earn 2 contact hours after completion of the final quiz.</a:t>
            </a:r>
            <a:endParaRPr b="1" sz="1500">
              <a:solidFill>
                <a:srgbClr val="7F7F7F"/>
              </a:solidFill>
            </a:endParaRPr>
          </a:p>
          <a:p>
            <a:pPr indent="0" lvl="0" marL="0" rtl="0" algn="l">
              <a:spcBef>
                <a:spcPts val="1000"/>
              </a:spcBef>
              <a:spcAft>
                <a:spcPts val="0"/>
              </a:spcAft>
              <a:buNone/>
            </a:pPr>
            <a:r>
              <a:t/>
            </a:r>
            <a:endParaRPr>
              <a:latin typeface="PT Serif"/>
              <a:ea typeface="PT Serif"/>
              <a:cs typeface="PT Serif"/>
              <a:sym typeface="PT Serif"/>
            </a:endParaRPr>
          </a:p>
        </p:txBody>
      </p:sp>
      <p:pic>
        <p:nvPicPr>
          <p:cNvPr id="311" name="Google Shape;311;p44"/>
          <p:cNvPicPr preferRelativeResize="0"/>
          <p:nvPr/>
        </p:nvPicPr>
        <p:blipFill>
          <a:blip r:embed="rId3">
            <a:alphaModFix/>
          </a:blip>
          <a:stretch>
            <a:fillRect/>
          </a:stretch>
        </p:blipFill>
        <p:spPr>
          <a:xfrm>
            <a:off x="1808463" y="944700"/>
            <a:ext cx="5527072" cy="2038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5"/>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017C65"/>
                </a:solidFill>
              </a:rPr>
              <a:t>Training Material </a:t>
            </a:r>
            <a:endParaRPr sz="4070">
              <a:solidFill>
                <a:srgbClr val="017C65"/>
              </a:solidFill>
            </a:endParaRPr>
          </a:p>
        </p:txBody>
      </p:sp>
      <p:sp>
        <p:nvSpPr>
          <p:cNvPr id="317" name="Google Shape;317;p45"/>
          <p:cNvSpPr txBox="1"/>
          <p:nvPr>
            <p:ph idx="1" type="body"/>
          </p:nvPr>
        </p:nvSpPr>
        <p:spPr>
          <a:xfrm>
            <a:off x="3209275" y="971200"/>
            <a:ext cx="5687700" cy="3674400"/>
          </a:xfrm>
          <a:prstGeom prst="rect">
            <a:avLst/>
          </a:prstGeom>
          <a:noFill/>
          <a:ln>
            <a:noFill/>
          </a:ln>
        </p:spPr>
        <p:txBody>
          <a:bodyPr anchorCtr="0" anchor="t" bIns="19050" lIns="19050" spcFirstLastPara="1" rIns="19050" wrap="square" tIns="19050">
            <a:noAutofit/>
          </a:bodyPr>
          <a:lstStyle/>
          <a:p>
            <a:pPr indent="-140970" lvl="0" marL="182880" rtl="0" algn="l">
              <a:lnSpc>
                <a:spcPct val="115000"/>
              </a:lnSpc>
              <a:spcBef>
                <a:spcPts val="0"/>
              </a:spcBef>
              <a:spcAft>
                <a:spcPts val="0"/>
              </a:spcAft>
              <a:buClr>
                <a:srgbClr val="595959"/>
              </a:buClr>
              <a:buSzPts val="1500"/>
              <a:buChar char="•"/>
            </a:pPr>
            <a:r>
              <a:rPr lang="en" u="sng">
                <a:solidFill>
                  <a:schemeClr val="hlink"/>
                </a:solidFill>
                <a:hlinkClick r:id="rId3"/>
              </a:rPr>
              <a:t>Free promotional material</a:t>
            </a:r>
            <a:r>
              <a:rPr lang="en">
                <a:solidFill>
                  <a:srgbClr val="595959"/>
                </a:solidFill>
              </a:rPr>
              <a:t> such as colorful social media posts, bookmarks, flyers, and more!</a:t>
            </a:r>
            <a:endParaRPr>
              <a:solidFill>
                <a:srgbClr val="595959"/>
              </a:solidFill>
            </a:endParaRPr>
          </a:p>
          <a:p>
            <a:pPr indent="-115569" lvl="0" marL="182880" rtl="0" algn="l">
              <a:lnSpc>
                <a:spcPct val="115000"/>
              </a:lnSpc>
              <a:spcBef>
                <a:spcPts val="500"/>
              </a:spcBef>
              <a:spcAft>
                <a:spcPts val="0"/>
              </a:spcAft>
              <a:buClr>
                <a:srgbClr val="595959"/>
              </a:buClr>
              <a:buSzPts val="1100"/>
              <a:buChar char="•"/>
            </a:pPr>
            <a:r>
              <a:rPr lang="en">
                <a:solidFill>
                  <a:srgbClr val="595959"/>
                </a:solidFill>
              </a:rPr>
              <a:t>How-to articles and tutorial videos on each feature of </a:t>
            </a:r>
            <a:r>
              <a:rPr i="1" lang="en" u="sng">
                <a:solidFill>
                  <a:schemeClr val="hlink"/>
                </a:solidFill>
                <a:hlinkClick r:id="rId4"/>
              </a:rPr>
              <a:t>Student</a:t>
            </a:r>
            <a:endParaRPr i="1">
              <a:solidFill>
                <a:srgbClr val="595959"/>
              </a:solidFill>
            </a:endParaRPr>
          </a:p>
          <a:p>
            <a:pPr indent="-115569" lvl="0" marL="182880" rtl="0" algn="l">
              <a:lnSpc>
                <a:spcPct val="115000"/>
              </a:lnSpc>
              <a:spcBef>
                <a:spcPts val="500"/>
              </a:spcBef>
              <a:spcAft>
                <a:spcPts val="0"/>
              </a:spcAft>
              <a:buClr>
                <a:srgbClr val="595959"/>
              </a:buClr>
              <a:buSzPts val="1100"/>
              <a:buChar char="•"/>
            </a:pPr>
            <a:r>
              <a:rPr lang="en" u="sng">
                <a:solidFill>
                  <a:schemeClr val="hlink"/>
                </a:solidFill>
                <a:hlinkClick r:id="rId5"/>
              </a:rPr>
              <a:t>Ideas for use</a:t>
            </a:r>
            <a:r>
              <a:rPr lang="en">
                <a:solidFill>
                  <a:srgbClr val="595959"/>
                </a:solidFill>
              </a:rPr>
              <a:t> in the classroom &amp; at home </a:t>
            </a:r>
            <a:endParaRPr>
              <a:solidFill>
                <a:srgbClr val="595959"/>
              </a:solidFill>
            </a:endParaRPr>
          </a:p>
          <a:p>
            <a:pPr indent="-115569" lvl="0" marL="182880" rtl="0" algn="l">
              <a:lnSpc>
                <a:spcPct val="115000"/>
              </a:lnSpc>
              <a:spcBef>
                <a:spcPts val="500"/>
              </a:spcBef>
              <a:spcAft>
                <a:spcPts val="500"/>
              </a:spcAft>
              <a:buClr>
                <a:srgbClr val="595959"/>
              </a:buClr>
              <a:buSzPts val="1100"/>
              <a:buChar char="•"/>
            </a:pPr>
            <a:r>
              <a:rPr lang="en" u="sng">
                <a:solidFill>
                  <a:schemeClr val="hlink"/>
                </a:solidFill>
                <a:hlinkClick r:id="rId6"/>
              </a:rPr>
              <a:t>Resources for students</a:t>
            </a:r>
            <a:r>
              <a:rPr lang="en">
                <a:solidFill>
                  <a:srgbClr val="595959"/>
                </a:solidFill>
              </a:rPr>
              <a:t> </a:t>
            </a:r>
            <a:endParaRPr>
              <a:solidFill>
                <a:srgbClr val="595959"/>
              </a:solidFill>
            </a:endParaRPr>
          </a:p>
        </p:txBody>
      </p:sp>
      <p:pic>
        <p:nvPicPr>
          <p:cNvPr id="318" name="Google Shape;318;p45"/>
          <p:cNvPicPr preferRelativeResize="0"/>
          <p:nvPr/>
        </p:nvPicPr>
        <p:blipFill rotWithShape="1">
          <a:blip r:embed="rId7">
            <a:alphaModFix/>
          </a:blip>
          <a:srcRect b="0" l="209" r="209" t="0"/>
          <a:stretch/>
        </p:blipFill>
        <p:spPr>
          <a:xfrm rot="-307603">
            <a:off x="392859" y="889666"/>
            <a:ext cx="2309730" cy="3027190"/>
          </a:xfrm>
          <a:prstGeom prst="rect">
            <a:avLst/>
          </a:prstGeom>
          <a:noFill/>
          <a:ln>
            <a:noFill/>
          </a:ln>
        </p:spPr>
      </p:pic>
      <p:pic>
        <p:nvPicPr>
          <p:cNvPr id="319" name="Google Shape;319;p45"/>
          <p:cNvPicPr preferRelativeResize="0"/>
          <p:nvPr/>
        </p:nvPicPr>
        <p:blipFill rotWithShape="1">
          <a:blip r:embed="rId8">
            <a:alphaModFix/>
          </a:blip>
          <a:srcRect b="0" l="563" r="573" t="0"/>
          <a:stretch/>
        </p:blipFill>
        <p:spPr>
          <a:xfrm>
            <a:off x="1980025" y="3413274"/>
            <a:ext cx="1514276" cy="1517749"/>
          </a:xfrm>
          <a:prstGeom prst="rect">
            <a:avLst/>
          </a:prstGeom>
          <a:noFill/>
          <a:ln>
            <a:noFill/>
          </a:ln>
        </p:spPr>
      </p:pic>
      <p:pic>
        <p:nvPicPr>
          <p:cNvPr id="320" name="Google Shape;320;p45"/>
          <p:cNvPicPr preferRelativeResize="0"/>
          <p:nvPr/>
        </p:nvPicPr>
        <p:blipFill>
          <a:blip r:embed="rId9">
            <a:alphaModFix/>
          </a:blip>
          <a:stretch>
            <a:fillRect/>
          </a:stretch>
        </p:blipFill>
        <p:spPr>
          <a:xfrm>
            <a:off x="4354524" y="2764800"/>
            <a:ext cx="3397200" cy="2080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6"/>
          <p:cNvSpPr txBox="1"/>
          <p:nvPr/>
        </p:nvSpPr>
        <p:spPr>
          <a:xfrm>
            <a:off x="311700" y="1453663"/>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400">
                <a:solidFill>
                  <a:srgbClr val="245388"/>
                </a:solidFill>
                <a:latin typeface="Rockwell"/>
                <a:ea typeface="Rockwell"/>
                <a:cs typeface="Rockwell"/>
                <a:sym typeface="Rockwell"/>
              </a:rPr>
              <a:t>Presented by: </a:t>
            </a:r>
            <a:endParaRPr b="1" sz="4400">
              <a:solidFill>
                <a:srgbClr val="245388"/>
              </a:solidFill>
              <a:latin typeface="Rockwell"/>
              <a:ea typeface="Rockwell"/>
              <a:cs typeface="Rockwell"/>
              <a:sym typeface="Rockwell"/>
            </a:endParaRPr>
          </a:p>
        </p:txBody>
      </p:sp>
      <p:sp>
        <p:nvSpPr>
          <p:cNvPr id="326" name="Google Shape;326;p46"/>
          <p:cNvSpPr txBox="1"/>
          <p:nvPr/>
        </p:nvSpPr>
        <p:spPr>
          <a:xfrm>
            <a:off x="311700" y="2077928"/>
            <a:ext cx="8520600" cy="682800"/>
          </a:xfrm>
          <a:prstGeom prst="rect">
            <a:avLst/>
          </a:prstGeom>
          <a:noFill/>
          <a:ln>
            <a:noFill/>
          </a:ln>
        </p:spPr>
        <p:txBody>
          <a:bodyPr anchorCtr="0" anchor="t" bIns="91425" lIns="91425" spcFirstLastPara="1" rIns="91425" wrap="square" tIns="91425">
            <a:noAutofit/>
          </a:bodyPr>
          <a:lstStyle/>
          <a:p>
            <a:pPr indent="0" lvl="0" marL="0" rtl="0" algn="ctr">
              <a:lnSpc>
                <a:spcPct val="98181"/>
              </a:lnSpc>
              <a:spcBef>
                <a:spcPts val="1000"/>
              </a:spcBef>
              <a:spcAft>
                <a:spcPts val="0"/>
              </a:spcAft>
              <a:buNone/>
            </a:pPr>
            <a:r>
              <a:t/>
            </a:r>
            <a:endParaRPr sz="3000">
              <a:solidFill>
                <a:srgbClr val="000000"/>
              </a:solidFill>
              <a:latin typeface="Tahoma"/>
              <a:ea typeface="Tahoma"/>
              <a:cs typeface="Tahoma"/>
              <a:sym typeface="Tahoma"/>
            </a:endParaRPr>
          </a:p>
          <a:p>
            <a:pPr indent="0" lvl="0" marL="0" rtl="0" algn="ctr">
              <a:lnSpc>
                <a:spcPct val="115000"/>
              </a:lnSpc>
              <a:spcBef>
                <a:spcPts val="0"/>
              </a:spcBef>
              <a:spcAft>
                <a:spcPts val="1600"/>
              </a:spcAft>
              <a:buNone/>
            </a:pPr>
            <a:r>
              <a:t/>
            </a:r>
            <a:endParaRPr sz="1800">
              <a:latin typeface="Tahoma"/>
              <a:ea typeface="Tahoma"/>
              <a:cs typeface="Tahoma"/>
              <a:sym typeface="Tahoma"/>
            </a:endParaRPr>
          </a:p>
        </p:txBody>
      </p:sp>
      <p:sp>
        <p:nvSpPr>
          <p:cNvPr id="327" name="Google Shape;327;p46"/>
          <p:cNvSpPr txBox="1"/>
          <p:nvPr/>
        </p:nvSpPr>
        <p:spPr>
          <a:xfrm>
            <a:off x="1679500" y="3359025"/>
            <a:ext cx="5899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t>Contact Me!</a:t>
            </a:r>
            <a:endParaRPr sz="2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5"/>
          <p:cNvSpPr txBox="1"/>
          <p:nvPr>
            <p:ph type="title"/>
          </p:nvPr>
        </p:nvSpPr>
        <p:spPr>
          <a:xfrm>
            <a:off x="0" y="15240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017C65"/>
                </a:solidFill>
              </a:rPr>
              <a:t>Student</a:t>
            </a:r>
            <a:endParaRPr sz="4070">
              <a:solidFill>
                <a:srgbClr val="017C65"/>
              </a:solidFill>
            </a:endParaRPr>
          </a:p>
        </p:txBody>
      </p:sp>
      <p:pic>
        <p:nvPicPr>
          <p:cNvPr id="155" name="Google Shape;155;p25"/>
          <p:cNvPicPr preferRelativeResize="0"/>
          <p:nvPr/>
        </p:nvPicPr>
        <p:blipFill rotWithShape="1">
          <a:blip r:embed="rId3">
            <a:alphaModFix/>
          </a:blip>
          <a:srcRect b="24784" l="51899" r="26885" t="27062"/>
          <a:stretch/>
        </p:blipFill>
        <p:spPr>
          <a:xfrm>
            <a:off x="236975" y="1698425"/>
            <a:ext cx="2667127" cy="1925574"/>
          </a:xfrm>
          <a:prstGeom prst="rect">
            <a:avLst/>
          </a:prstGeom>
          <a:noFill/>
          <a:ln>
            <a:noFill/>
          </a:ln>
        </p:spPr>
      </p:pic>
      <p:sp>
        <p:nvSpPr>
          <p:cNvPr id="156" name="Google Shape;156;p25"/>
          <p:cNvSpPr txBox="1"/>
          <p:nvPr>
            <p:ph idx="1" type="body"/>
          </p:nvPr>
        </p:nvSpPr>
        <p:spPr>
          <a:xfrm>
            <a:off x="3044925" y="1132175"/>
            <a:ext cx="5951100" cy="4107300"/>
          </a:xfrm>
          <a:prstGeom prst="rect">
            <a:avLst/>
          </a:prstGeom>
          <a:noFill/>
          <a:ln>
            <a:noFill/>
          </a:ln>
        </p:spPr>
        <p:txBody>
          <a:bodyPr anchorCtr="0" anchor="t" bIns="19050" lIns="19050" spcFirstLastPara="1" rIns="19050" wrap="square" tIns="19050">
            <a:noAutofit/>
          </a:bodyPr>
          <a:lstStyle/>
          <a:p>
            <a:pPr indent="-121919" lvl="0" marL="182880" rtl="0" algn="l">
              <a:lnSpc>
                <a:spcPct val="115000"/>
              </a:lnSpc>
              <a:spcBef>
                <a:spcPts val="0"/>
              </a:spcBef>
              <a:spcAft>
                <a:spcPts val="0"/>
              </a:spcAft>
              <a:buClr>
                <a:srgbClr val="595959"/>
              </a:buClr>
              <a:buSzPts val="1200"/>
              <a:buChar char="●"/>
            </a:pPr>
            <a:r>
              <a:rPr lang="en" sz="1600">
                <a:solidFill>
                  <a:srgbClr val="595959"/>
                </a:solidFill>
              </a:rPr>
              <a:t>Expansive resource with </a:t>
            </a:r>
            <a:r>
              <a:rPr b="1" lang="en" sz="1600">
                <a:solidFill>
                  <a:srgbClr val="595959"/>
                </a:solidFill>
              </a:rPr>
              <a:t>multiple types of sources</a:t>
            </a:r>
            <a:r>
              <a:rPr lang="en" sz="1600">
                <a:solidFill>
                  <a:srgbClr val="595959"/>
                </a:solidFill>
              </a:rPr>
              <a:t>, including encyclopedia articles, special reports, images, tables, and more</a:t>
            </a:r>
            <a:endParaRPr sz="1600">
              <a:solidFill>
                <a:srgbClr val="595959"/>
              </a:solidFill>
            </a:endParaRPr>
          </a:p>
          <a:p>
            <a:pPr indent="-121919" lvl="0" marL="182880" rtl="0" algn="l">
              <a:lnSpc>
                <a:spcPct val="115000"/>
              </a:lnSpc>
              <a:spcBef>
                <a:spcPts val="500"/>
              </a:spcBef>
              <a:spcAft>
                <a:spcPts val="0"/>
              </a:spcAft>
              <a:buClr>
                <a:srgbClr val="595959"/>
              </a:buClr>
              <a:buSzPts val="1200"/>
              <a:buChar char="●"/>
            </a:pPr>
            <a:r>
              <a:rPr lang="en" sz="1600">
                <a:solidFill>
                  <a:srgbClr val="595959"/>
                </a:solidFill>
              </a:rPr>
              <a:t>Research tools, including </a:t>
            </a:r>
            <a:r>
              <a:rPr b="1" lang="en" sz="1600">
                <a:solidFill>
                  <a:srgbClr val="595959"/>
                </a:solidFill>
              </a:rPr>
              <a:t>My Research</a:t>
            </a:r>
            <a:r>
              <a:rPr lang="en" sz="1600">
                <a:solidFill>
                  <a:srgbClr val="595959"/>
                </a:solidFill>
              </a:rPr>
              <a:t>, a </a:t>
            </a:r>
            <a:r>
              <a:rPr b="1" lang="en" sz="1600">
                <a:solidFill>
                  <a:srgbClr val="595959"/>
                </a:solidFill>
              </a:rPr>
              <a:t>citation builder</a:t>
            </a:r>
            <a:r>
              <a:rPr lang="en" sz="1600">
                <a:solidFill>
                  <a:srgbClr val="595959"/>
                </a:solidFill>
              </a:rPr>
              <a:t>, and </a:t>
            </a:r>
            <a:r>
              <a:rPr b="1" lang="en" sz="1600">
                <a:solidFill>
                  <a:srgbClr val="595959"/>
                </a:solidFill>
              </a:rPr>
              <a:t>How to Do Research</a:t>
            </a:r>
            <a:endParaRPr b="1" sz="1600">
              <a:solidFill>
                <a:srgbClr val="595959"/>
              </a:solidFill>
            </a:endParaRPr>
          </a:p>
          <a:p>
            <a:pPr indent="-121919" lvl="0" marL="182880" rtl="0" algn="l">
              <a:lnSpc>
                <a:spcPct val="115000"/>
              </a:lnSpc>
              <a:spcBef>
                <a:spcPts val="500"/>
              </a:spcBef>
              <a:spcAft>
                <a:spcPts val="0"/>
              </a:spcAft>
              <a:buClr>
                <a:srgbClr val="595959"/>
              </a:buClr>
              <a:buSzPts val="1200"/>
              <a:buChar char="●"/>
            </a:pPr>
            <a:r>
              <a:rPr lang="en" sz="1600">
                <a:solidFill>
                  <a:srgbClr val="595959"/>
                </a:solidFill>
              </a:rPr>
              <a:t>A current events tool, </a:t>
            </a:r>
            <a:r>
              <a:rPr b="1" lang="en" sz="1600">
                <a:solidFill>
                  <a:srgbClr val="595959"/>
                </a:solidFill>
              </a:rPr>
              <a:t>Behind the Headlines</a:t>
            </a:r>
            <a:r>
              <a:rPr lang="en" sz="1600">
                <a:solidFill>
                  <a:srgbClr val="595959"/>
                </a:solidFill>
              </a:rPr>
              <a:t>, which summarizes news stories at a reading level appropriate for students and links related encyclopedia articles</a:t>
            </a:r>
            <a:endParaRPr sz="1600">
              <a:solidFill>
                <a:srgbClr val="595959"/>
              </a:solidFill>
            </a:endParaRPr>
          </a:p>
          <a:p>
            <a:pPr indent="-121919" lvl="0" marL="182880" rtl="0" algn="l">
              <a:lnSpc>
                <a:spcPct val="115000"/>
              </a:lnSpc>
              <a:spcBef>
                <a:spcPts val="500"/>
              </a:spcBef>
              <a:spcAft>
                <a:spcPts val="0"/>
              </a:spcAft>
              <a:buClr>
                <a:srgbClr val="595959"/>
              </a:buClr>
              <a:buSzPts val="1200"/>
              <a:buChar char="●"/>
            </a:pPr>
            <a:r>
              <a:rPr b="1" lang="en" sz="1600">
                <a:solidFill>
                  <a:srgbClr val="595959"/>
                </a:solidFill>
              </a:rPr>
              <a:t>World Resources</a:t>
            </a:r>
            <a:r>
              <a:rPr lang="en" sz="1600">
                <a:solidFill>
                  <a:srgbClr val="595959"/>
                </a:solidFill>
              </a:rPr>
              <a:t>, including an atlas, interactive maps, and the Compare Places feature</a:t>
            </a:r>
            <a:endParaRPr sz="1600">
              <a:solidFill>
                <a:srgbClr val="595959"/>
              </a:solidFill>
            </a:endParaRPr>
          </a:p>
          <a:p>
            <a:pPr indent="-121919" lvl="0" marL="182880" rtl="0" algn="l">
              <a:lnSpc>
                <a:spcPct val="115000"/>
              </a:lnSpc>
              <a:spcBef>
                <a:spcPts val="500"/>
              </a:spcBef>
              <a:spcAft>
                <a:spcPts val="0"/>
              </a:spcAft>
              <a:buClr>
                <a:srgbClr val="595959"/>
              </a:buClr>
              <a:buSzPts val="1200"/>
              <a:buChar char="●"/>
            </a:pPr>
            <a:r>
              <a:rPr lang="en" sz="1600">
                <a:solidFill>
                  <a:srgbClr val="595959"/>
                </a:solidFill>
              </a:rPr>
              <a:t>Math and Science games appear on relevant articles to engage users and extend learning in a fun, interactive way</a:t>
            </a:r>
            <a:endParaRPr sz="1600">
              <a:solidFill>
                <a:srgbClr val="595959"/>
              </a:solidFill>
            </a:endParaRPr>
          </a:p>
          <a:p>
            <a:pPr indent="-121919" lvl="0" marL="182880" rtl="0" algn="l">
              <a:lnSpc>
                <a:spcPct val="115000"/>
              </a:lnSpc>
              <a:spcBef>
                <a:spcPts val="500"/>
              </a:spcBef>
              <a:spcAft>
                <a:spcPts val="500"/>
              </a:spcAft>
              <a:buClr>
                <a:srgbClr val="595959"/>
              </a:buClr>
              <a:buSzPts val="1200"/>
              <a:buChar char="●"/>
            </a:pPr>
            <a:r>
              <a:rPr lang="en" sz="1600">
                <a:solidFill>
                  <a:srgbClr val="595959"/>
                </a:solidFill>
              </a:rPr>
              <a:t>The </a:t>
            </a:r>
            <a:r>
              <a:rPr b="1" lang="en" sz="1600">
                <a:solidFill>
                  <a:srgbClr val="595959"/>
                </a:solidFill>
              </a:rPr>
              <a:t>Biography Center</a:t>
            </a:r>
            <a:r>
              <a:rPr lang="en" sz="1600">
                <a:solidFill>
                  <a:srgbClr val="595959"/>
                </a:solidFill>
              </a:rPr>
              <a:t> contains more than 10,000 biographies </a:t>
            </a:r>
            <a:endParaRPr sz="1600">
              <a:solidFill>
                <a:srgbClr val="59595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descr="A person posing for the camera&#10;&#10;Description automatically generated" id="161" name="Google Shape;161;p26"/>
          <p:cNvPicPr preferRelativeResize="0"/>
          <p:nvPr>
            <p:ph idx="3" type="pic"/>
          </p:nvPr>
        </p:nvPicPr>
        <p:blipFill rotWithShape="1">
          <a:blip r:embed="rId3">
            <a:alphaModFix/>
          </a:blip>
          <a:srcRect b="0" l="1248" r="1248" t="0"/>
          <a:stretch/>
        </p:blipFill>
        <p:spPr>
          <a:xfrm>
            <a:off x="4224338" y="1715006"/>
            <a:ext cx="1666800" cy="1714500"/>
          </a:xfrm>
          <a:prstGeom prst="rect">
            <a:avLst/>
          </a:prstGeom>
          <a:noFill/>
          <a:ln>
            <a:noFill/>
          </a:ln>
        </p:spPr>
      </p:pic>
      <p:sp>
        <p:nvSpPr>
          <p:cNvPr id="162" name="Google Shape;162;p26"/>
          <p:cNvSpPr txBox="1"/>
          <p:nvPr>
            <p:ph type="title"/>
          </p:nvPr>
        </p:nvSpPr>
        <p:spPr>
          <a:xfrm>
            <a:off x="364133" y="606459"/>
            <a:ext cx="33864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7030A0"/>
              </a:buClr>
              <a:buSzPts val="2340"/>
              <a:buFont typeface="Montserrat"/>
              <a:buNone/>
            </a:pPr>
            <a:r>
              <a:rPr lang="en" sz="2450">
                <a:solidFill>
                  <a:srgbClr val="017C65"/>
                </a:solidFill>
              </a:rPr>
              <a:t>A continuously updated source of student-friendly information</a:t>
            </a:r>
            <a:endParaRPr sz="2450">
              <a:solidFill>
                <a:srgbClr val="017C65"/>
              </a:solidFill>
            </a:endParaRPr>
          </a:p>
        </p:txBody>
      </p:sp>
      <p:sp>
        <p:nvSpPr>
          <p:cNvPr id="163" name="Google Shape;163;p26"/>
          <p:cNvSpPr txBox="1"/>
          <p:nvPr/>
        </p:nvSpPr>
        <p:spPr>
          <a:xfrm>
            <a:off x="335756" y="2351977"/>
            <a:ext cx="3846600" cy="1085100"/>
          </a:xfrm>
          <a:prstGeom prst="rect">
            <a:avLst/>
          </a:prstGeom>
          <a:noFill/>
          <a:ln>
            <a:noFill/>
          </a:ln>
        </p:spPr>
        <p:txBody>
          <a:bodyPr anchorCtr="0" anchor="ctr" bIns="19050" lIns="19050" spcFirstLastPara="1" rIns="19050" wrap="square" tIns="19050">
            <a:spAutoFit/>
          </a:bodyPr>
          <a:lstStyle/>
          <a:p>
            <a:pPr indent="-260350" lvl="0" marL="254000" marR="0" rtl="0" algn="l">
              <a:lnSpc>
                <a:spcPct val="150000"/>
              </a:lnSpc>
              <a:spcBef>
                <a:spcPts val="0"/>
              </a:spcBef>
              <a:spcAft>
                <a:spcPts val="0"/>
              </a:spcAft>
              <a:buClr>
                <a:srgbClr val="515252"/>
              </a:buClr>
              <a:buSzPts val="1700"/>
              <a:buChar char="▪"/>
            </a:pPr>
            <a:r>
              <a:rPr i="0" lang="en" sz="1700" u="none" cap="none" strike="noStrike">
                <a:solidFill>
                  <a:srgbClr val="515252"/>
                </a:solidFill>
              </a:rPr>
              <a:t>Behind the Headlines</a:t>
            </a:r>
            <a:endParaRPr sz="500"/>
          </a:p>
          <a:p>
            <a:pPr indent="-260350" lvl="0" marL="254000" marR="0" rtl="0" algn="l">
              <a:lnSpc>
                <a:spcPct val="150000"/>
              </a:lnSpc>
              <a:spcBef>
                <a:spcPts val="0"/>
              </a:spcBef>
              <a:spcAft>
                <a:spcPts val="0"/>
              </a:spcAft>
              <a:buClr>
                <a:srgbClr val="515252"/>
              </a:buClr>
              <a:buSzPts val="1700"/>
              <a:buChar char="▪"/>
            </a:pPr>
            <a:r>
              <a:rPr i="0" lang="en" sz="1700" u="none" cap="none" strike="noStrike">
                <a:solidFill>
                  <a:srgbClr val="515252"/>
                </a:solidFill>
              </a:rPr>
              <a:t>New and revised articles and media</a:t>
            </a:r>
            <a:endParaRPr i="0" sz="1700" u="none" cap="none" strike="noStrike">
              <a:solidFill>
                <a:srgbClr val="515252"/>
              </a:solidFill>
            </a:endParaRPr>
          </a:p>
          <a:p>
            <a:pPr indent="-260350" lvl="0" marL="254000" marR="0" rtl="0" algn="l">
              <a:lnSpc>
                <a:spcPct val="150000"/>
              </a:lnSpc>
              <a:spcBef>
                <a:spcPts val="0"/>
              </a:spcBef>
              <a:spcAft>
                <a:spcPts val="0"/>
              </a:spcAft>
              <a:buClr>
                <a:srgbClr val="515252"/>
              </a:buClr>
              <a:buSzPts val="1700"/>
              <a:buChar char="▪"/>
            </a:pPr>
            <a:r>
              <a:rPr lang="en" sz="1700">
                <a:solidFill>
                  <a:srgbClr val="515252"/>
                </a:solidFill>
              </a:rPr>
              <a:t>Continually adding content </a:t>
            </a:r>
            <a:endParaRPr sz="1700">
              <a:solidFill>
                <a:srgbClr val="515252"/>
              </a:solidFill>
            </a:endParaRPr>
          </a:p>
        </p:txBody>
      </p:sp>
      <p:sp>
        <p:nvSpPr>
          <p:cNvPr id="164" name="Google Shape;164;p26"/>
          <p:cNvSpPr/>
          <p:nvPr/>
        </p:nvSpPr>
        <p:spPr>
          <a:xfrm>
            <a:off x="6554475" y="775950"/>
            <a:ext cx="2210100" cy="3591600"/>
          </a:xfrm>
          <a:prstGeom prst="rect">
            <a:avLst/>
          </a:prstGeom>
          <a:noFill/>
          <a:ln>
            <a:noFill/>
          </a:ln>
        </p:spPr>
        <p:txBody>
          <a:bodyPr anchorCtr="0" anchor="t" bIns="17150" lIns="34275" spcFirstLastPara="1" rIns="34275" wrap="square" tIns="17150">
            <a:noAutofit/>
          </a:bodyPr>
          <a:lstStyle/>
          <a:p>
            <a:pPr indent="0" lvl="0" marL="0" marR="0" rtl="0" algn="ctr">
              <a:lnSpc>
                <a:spcPct val="150000"/>
              </a:lnSpc>
              <a:spcBef>
                <a:spcPts val="0"/>
              </a:spcBef>
              <a:spcAft>
                <a:spcPts val="0"/>
              </a:spcAft>
              <a:buClr>
                <a:srgbClr val="515252"/>
              </a:buClr>
              <a:buSzPts val="1700"/>
              <a:buFont typeface="PT Serif"/>
              <a:buNone/>
            </a:pPr>
            <a:r>
              <a:rPr b="0" i="0" lang="en" sz="1700" u="none" cap="none" strike="noStrike">
                <a:solidFill>
                  <a:srgbClr val="515252"/>
                </a:solidFill>
                <a:latin typeface="PT Serif"/>
                <a:ea typeface="PT Serif"/>
                <a:cs typeface="PT Serif"/>
                <a:sym typeface="PT Serif"/>
              </a:rPr>
              <a:t>In addition to building foundational skills and supporting the curriculum, you will find current events, and up-to-the- minute updates on important and relevant events. </a:t>
            </a:r>
            <a:endParaRPr sz="500"/>
          </a:p>
        </p:txBody>
      </p:sp>
      <p:pic>
        <p:nvPicPr>
          <p:cNvPr id="165" name="Google Shape;165;p26"/>
          <p:cNvPicPr preferRelativeResize="0"/>
          <p:nvPr>
            <p:ph idx="2" type="pic"/>
          </p:nvPr>
        </p:nvPicPr>
        <p:blipFill rotWithShape="1">
          <a:blip r:embed="rId4">
            <a:alphaModFix/>
          </a:blip>
          <a:srcRect b="0" l="1114" r="1104" t="0"/>
          <a:stretch/>
        </p:blipFill>
        <p:spPr>
          <a:xfrm>
            <a:off x="4224338" y="0"/>
            <a:ext cx="1666800" cy="1714500"/>
          </a:xfrm>
          <a:prstGeom prst="rect">
            <a:avLst/>
          </a:prstGeom>
          <a:noFill/>
          <a:ln>
            <a:noFill/>
          </a:ln>
        </p:spPr>
      </p:pic>
      <p:pic>
        <p:nvPicPr>
          <p:cNvPr descr="A picture containing text, outdoor, shop&#10;&#10;Description automatically generated" id="166" name="Google Shape;166;p26"/>
          <p:cNvPicPr preferRelativeResize="0"/>
          <p:nvPr>
            <p:ph idx="4" type="pic"/>
          </p:nvPr>
        </p:nvPicPr>
        <p:blipFill rotWithShape="1">
          <a:blip r:embed="rId5">
            <a:alphaModFix/>
          </a:blip>
          <a:srcRect b="0" l="1653" r="1662" t="0"/>
          <a:stretch/>
        </p:blipFill>
        <p:spPr>
          <a:xfrm>
            <a:off x="4224338" y="3429506"/>
            <a:ext cx="1666800" cy="1714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629550" y="2367450"/>
            <a:ext cx="31674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340"/>
              <a:buFont typeface="Montserrat"/>
              <a:buNone/>
            </a:pPr>
            <a:r>
              <a:rPr lang="en" sz="4470">
                <a:solidFill>
                  <a:srgbClr val="FE4719"/>
                </a:solidFill>
              </a:rPr>
              <a:t>Features</a:t>
            </a:r>
            <a:endParaRPr sz="4470">
              <a:solidFill>
                <a:srgbClr val="FE4719"/>
              </a:solidFill>
            </a:endParaRPr>
          </a:p>
        </p:txBody>
      </p:sp>
      <p:pic>
        <p:nvPicPr>
          <p:cNvPr id="172" name="Google Shape;172;p27"/>
          <p:cNvPicPr preferRelativeResize="0"/>
          <p:nvPr/>
        </p:nvPicPr>
        <p:blipFill>
          <a:blip r:embed="rId3">
            <a:alphaModFix/>
          </a:blip>
          <a:stretch>
            <a:fillRect/>
          </a:stretch>
        </p:blipFill>
        <p:spPr>
          <a:xfrm>
            <a:off x="5463750" y="946150"/>
            <a:ext cx="5042248" cy="30910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8"/>
          <p:cNvSpPr txBox="1"/>
          <p:nvPr>
            <p:ph idx="1" type="body"/>
          </p:nvPr>
        </p:nvSpPr>
        <p:spPr>
          <a:xfrm>
            <a:off x="763401" y="1483500"/>
            <a:ext cx="3873000" cy="650700"/>
          </a:xfrm>
          <a:prstGeom prst="rect">
            <a:avLst/>
          </a:prstGeom>
          <a:noFill/>
          <a:ln>
            <a:noFill/>
          </a:ln>
        </p:spPr>
        <p:txBody>
          <a:bodyPr anchorCtr="0" anchor="t" bIns="19050" lIns="19050" spcFirstLastPara="1" rIns="19050" wrap="square" tIns="19050">
            <a:noAutofit/>
          </a:bodyPr>
          <a:lstStyle/>
          <a:p>
            <a:pPr indent="-88900" lvl="0" marL="177800" rtl="0" algn="l">
              <a:lnSpc>
                <a:spcPct val="150000"/>
              </a:lnSpc>
              <a:spcBef>
                <a:spcPts val="0"/>
              </a:spcBef>
              <a:spcAft>
                <a:spcPts val="0"/>
              </a:spcAft>
              <a:buClr>
                <a:srgbClr val="717172"/>
              </a:buClr>
              <a:buSzPts val="700"/>
              <a:buFont typeface="PT Serif"/>
              <a:buNone/>
            </a:pPr>
            <a:r>
              <a:rPr lang="en" sz="1400">
                <a:solidFill>
                  <a:srgbClr val="595959"/>
                </a:solidFill>
                <a:latin typeface="Arial"/>
                <a:ea typeface="Arial"/>
                <a:cs typeface="Arial"/>
                <a:sym typeface="Arial"/>
              </a:rPr>
              <a:t>Take current events further with Behind the Headlines!  </a:t>
            </a:r>
            <a:endParaRPr sz="1400">
              <a:solidFill>
                <a:srgbClr val="595959"/>
              </a:solidFill>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000">
              <a:solidFill>
                <a:srgbClr val="595959"/>
              </a:solidFill>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rPr lang="en" sz="1400">
                <a:solidFill>
                  <a:srgbClr val="595959"/>
                </a:solidFill>
                <a:latin typeface="Arial"/>
                <a:ea typeface="Arial"/>
                <a:cs typeface="Arial"/>
                <a:sym typeface="Arial"/>
              </a:rPr>
              <a:t>Released every 2-3 days.</a:t>
            </a:r>
            <a:endParaRPr sz="1400">
              <a:solidFill>
                <a:srgbClr val="595959"/>
              </a:solidFill>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000">
              <a:solidFill>
                <a:srgbClr val="595959"/>
              </a:solidFill>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rPr lang="en" sz="1400">
                <a:solidFill>
                  <a:srgbClr val="595959"/>
                </a:solidFill>
                <a:latin typeface="Arial"/>
                <a:ea typeface="Arial"/>
                <a:cs typeface="Arial"/>
                <a:sym typeface="Arial"/>
              </a:rPr>
              <a:t> These current events include links to help students build background knowledge and dive deeper into timely topics. </a:t>
            </a:r>
            <a:endParaRPr sz="5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000">
              <a:solidFill>
                <a:srgbClr val="595959"/>
              </a:solidFill>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rPr lang="en" sz="1400">
                <a:solidFill>
                  <a:srgbClr val="595959"/>
                </a:solidFill>
                <a:latin typeface="Arial"/>
                <a:ea typeface="Arial"/>
                <a:cs typeface="Arial"/>
                <a:sym typeface="Arial"/>
              </a:rPr>
              <a:t>Pair them with a graphic organizer for an engaging active reading assignment. </a:t>
            </a:r>
            <a:endParaRPr sz="5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400">
              <a:solidFill>
                <a:srgbClr val="7030A0"/>
              </a:solidFill>
              <a:latin typeface="Arial"/>
              <a:ea typeface="Arial"/>
              <a:cs typeface="Arial"/>
              <a:sym typeface="Arial"/>
            </a:endParaRPr>
          </a:p>
        </p:txBody>
      </p:sp>
      <p:sp>
        <p:nvSpPr>
          <p:cNvPr id="178" name="Google Shape;178;p28"/>
          <p:cNvSpPr txBox="1"/>
          <p:nvPr>
            <p:ph type="title"/>
          </p:nvPr>
        </p:nvSpPr>
        <p:spPr>
          <a:xfrm>
            <a:off x="403298" y="457775"/>
            <a:ext cx="47154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600"/>
              <a:buFont typeface="Montserrat"/>
              <a:buNone/>
            </a:pPr>
            <a:r>
              <a:rPr lang="en" sz="3000">
                <a:solidFill>
                  <a:srgbClr val="017C65"/>
                </a:solidFill>
              </a:rPr>
              <a:t>Behind the Headlines</a:t>
            </a:r>
            <a:endParaRPr sz="3000">
              <a:solidFill>
                <a:srgbClr val="017C65"/>
              </a:solidFill>
            </a:endParaRPr>
          </a:p>
        </p:txBody>
      </p:sp>
      <p:pic>
        <p:nvPicPr>
          <p:cNvPr descr="Graphical user interface, text, Word&#10;&#10;Description automatically generated" id="179" name="Google Shape;179;p28"/>
          <p:cNvPicPr preferRelativeResize="0"/>
          <p:nvPr>
            <p:ph idx="2" type="pic"/>
          </p:nvPr>
        </p:nvPicPr>
        <p:blipFill rotWithShape="1">
          <a:blip r:embed="rId3">
            <a:alphaModFix/>
          </a:blip>
          <a:srcRect b="0" l="6925" r="6934" t="0"/>
          <a:stretch/>
        </p:blipFill>
        <p:spPr>
          <a:xfrm>
            <a:off x="5458037" y="976707"/>
            <a:ext cx="3707700" cy="304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txBox="1"/>
          <p:nvPr>
            <p:ph idx="1" type="body"/>
          </p:nvPr>
        </p:nvSpPr>
        <p:spPr>
          <a:xfrm>
            <a:off x="763392" y="1483512"/>
            <a:ext cx="3499500" cy="650700"/>
          </a:xfrm>
          <a:prstGeom prst="rect">
            <a:avLst/>
          </a:prstGeom>
          <a:noFill/>
          <a:ln>
            <a:noFill/>
          </a:ln>
        </p:spPr>
        <p:txBody>
          <a:bodyPr anchorCtr="0" anchor="t" bIns="19050" lIns="19050" spcFirstLastPara="1" rIns="19050" wrap="square" tIns="19050">
            <a:noAutofit/>
          </a:bodyPr>
          <a:lstStyle/>
          <a:p>
            <a:pPr indent="-203200" lvl="0" marL="285750" rtl="0" algn="l">
              <a:lnSpc>
                <a:spcPct val="150000"/>
              </a:lnSpc>
              <a:spcBef>
                <a:spcPts val="0"/>
              </a:spcBef>
              <a:spcAft>
                <a:spcPts val="0"/>
              </a:spcAft>
              <a:buSzPts val="1400"/>
              <a:buFont typeface="Arial"/>
              <a:buChar char="●"/>
            </a:pPr>
            <a:r>
              <a:rPr lang="en" sz="1400">
                <a:latin typeface="Arial"/>
                <a:ea typeface="Arial"/>
                <a:cs typeface="Arial"/>
                <a:sym typeface="Arial"/>
              </a:rPr>
              <a:t>Expand your print collection with over 10,000 digital biographies! </a:t>
            </a:r>
            <a:endParaRPr sz="1400">
              <a:latin typeface="Arial"/>
              <a:ea typeface="Arial"/>
              <a:cs typeface="Arial"/>
              <a:sym typeface="Arial"/>
            </a:endParaRPr>
          </a:p>
          <a:p>
            <a:pPr indent="-203200" lvl="0" marL="285750" rtl="0" algn="l">
              <a:lnSpc>
                <a:spcPct val="150000"/>
              </a:lnSpc>
              <a:spcBef>
                <a:spcPts val="0"/>
              </a:spcBef>
              <a:spcAft>
                <a:spcPts val="0"/>
              </a:spcAft>
              <a:buSzPts val="1400"/>
              <a:buFont typeface="Arial"/>
              <a:buChar char="●"/>
            </a:pPr>
            <a:r>
              <a:rPr lang="en" sz="1400">
                <a:latin typeface="Arial"/>
                <a:ea typeface="Arial"/>
                <a:cs typeface="Arial"/>
                <a:sym typeface="Arial"/>
              </a:rPr>
              <a:t>Students can research their favorite icons in one easy-to-navigate section of </a:t>
            </a:r>
            <a:r>
              <a:rPr i="1" lang="en" sz="1400">
                <a:latin typeface="Arial"/>
                <a:ea typeface="Arial"/>
                <a:cs typeface="Arial"/>
                <a:sym typeface="Arial"/>
              </a:rPr>
              <a:t>Student</a:t>
            </a:r>
            <a:r>
              <a:rPr lang="en" sz="1400">
                <a:latin typeface="Arial"/>
                <a:ea typeface="Arial"/>
                <a:cs typeface="Arial"/>
                <a:sym typeface="Arial"/>
              </a:rPr>
              <a:t>.</a:t>
            </a:r>
            <a:endParaRPr sz="500">
              <a:latin typeface="Arial"/>
              <a:ea typeface="Arial"/>
              <a:cs typeface="Arial"/>
              <a:sym typeface="Arial"/>
            </a:endParaRPr>
          </a:p>
          <a:p>
            <a:pPr indent="-203200" lvl="0" marL="285750" rtl="0" algn="l">
              <a:lnSpc>
                <a:spcPct val="150000"/>
              </a:lnSpc>
              <a:spcBef>
                <a:spcPts val="0"/>
              </a:spcBef>
              <a:spcAft>
                <a:spcPts val="0"/>
              </a:spcAft>
              <a:buSzPts val="1400"/>
              <a:buFont typeface="Arial"/>
              <a:buChar char="●"/>
            </a:pPr>
            <a:r>
              <a:rPr lang="en" sz="1400">
                <a:latin typeface="Arial"/>
                <a:ea typeface="Arial"/>
                <a:cs typeface="Arial"/>
                <a:sym typeface="Arial"/>
              </a:rPr>
              <a:t>Search via text, collection, or use filters to narrow results.   </a:t>
            </a:r>
            <a:endParaRPr sz="1400">
              <a:latin typeface="Arial"/>
              <a:ea typeface="Arial"/>
              <a:cs typeface="Arial"/>
              <a:sym typeface="Arial"/>
            </a:endParaRPr>
          </a:p>
          <a:p>
            <a:pPr indent="-203200" lvl="0" marL="285750" rtl="0" algn="l">
              <a:lnSpc>
                <a:spcPct val="150000"/>
              </a:lnSpc>
              <a:spcBef>
                <a:spcPts val="0"/>
              </a:spcBef>
              <a:spcAft>
                <a:spcPts val="0"/>
              </a:spcAft>
              <a:buSzPts val="1400"/>
              <a:buFont typeface="Arial"/>
              <a:buChar char="●"/>
            </a:pPr>
            <a:r>
              <a:rPr lang="en" sz="1400">
                <a:latin typeface="Arial"/>
                <a:ea typeface="Arial"/>
                <a:cs typeface="Arial"/>
                <a:sym typeface="Arial"/>
              </a:rPr>
              <a:t>Whether the class is writing reports, studying biographies, or simply exploring, there is a lot to discover here. </a:t>
            </a:r>
            <a:endParaRPr sz="5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400">
              <a:latin typeface="Arial"/>
              <a:ea typeface="Arial"/>
              <a:cs typeface="Arial"/>
              <a:sym typeface="Arial"/>
            </a:endParaRPr>
          </a:p>
        </p:txBody>
      </p:sp>
      <p:sp>
        <p:nvSpPr>
          <p:cNvPr id="185" name="Google Shape;185;p29"/>
          <p:cNvSpPr txBox="1"/>
          <p:nvPr>
            <p:ph type="title"/>
          </p:nvPr>
        </p:nvSpPr>
        <p:spPr>
          <a:xfrm>
            <a:off x="510311" y="391920"/>
            <a:ext cx="40617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515252"/>
              </a:buClr>
              <a:buSzPts val="2600"/>
              <a:buFont typeface="Montserrat"/>
              <a:buNone/>
            </a:pPr>
            <a:r>
              <a:rPr lang="en" sz="3000">
                <a:solidFill>
                  <a:srgbClr val="017C65"/>
                </a:solidFill>
              </a:rPr>
              <a:t>Biography Center</a:t>
            </a:r>
            <a:endParaRPr sz="3000">
              <a:solidFill>
                <a:srgbClr val="017C65"/>
              </a:solidFill>
            </a:endParaRPr>
          </a:p>
        </p:txBody>
      </p:sp>
      <p:pic>
        <p:nvPicPr>
          <p:cNvPr descr="A collage of a person&#10;&#10;Description automatically generated with medium confidence" id="186" name="Google Shape;186;p29"/>
          <p:cNvPicPr preferRelativeResize="0"/>
          <p:nvPr>
            <p:ph idx="2" type="pic"/>
          </p:nvPr>
        </p:nvPicPr>
        <p:blipFill rotWithShape="1">
          <a:blip r:embed="rId3">
            <a:alphaModFix/>
          </a:blip>
          <a:srcRect b="0" l="7169" r="7177" t="0"/>
          <a:stretch/>
        </p:blipFill>
        <p:spPr>
          <a:xfrm>
            <a:off x="5458037" y="976707"/>
            <a:ext cx="3707700" cy="304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0"/>
          <p:cNvSpPr txBox="1"/>
          <p:nvPr>
            <p:ph idx="1" type="body"/>
          </p:nvPr>
        </p:nvSpPr>
        <p:spPr>
          <a:xfrm>
            <a:off x="668652" y="2215125"/>
            <a:ext cx="4379400" cy="1117200"/>
          </a:xfrm>
          <a:prstGeom prst="rect">
            <a:avLst/>
          </a:prstGeom>
          <a:noFill/>
          <a:ln>
            <a:noFill/>
          </a:ln>
        </p:spPr>
        <p:txBody>
          <a:bodyPr anchorCtr="0" anchor="t" bIns="19050" lIns="19050" spcFirstLastPara="1" rIns="19050" wrap="square" tIns="19050">
            <a:noAutofit/>
          </a:bodyPr>
          <a:lstStyle/>
          <a:p>
            <a:pPr indent="-254000" lvl="0" marL="254000" rtl="0" algn="l">
              <a:lnSpc>
                <a:spcPct val="15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Fun and educational</a:t>
            </a:r>
            <a:endParaRPr sz="1400">
              <a:solidFill>
                <a:srgbClr val="595959"/>
              </a:solidFill>
              <a:latin typeface="Arial"/>
              <a:ea typeface="Arial"/>
              <a:cs typeface="Arial"/>
              <a:sym typeface="Arial"/>
            </a:endParaRPr>
          </a:p>
          <a:p>
            <a:pPr indent="-254000" lvl="0" marL="254000" rtl="0" algn="l">
              <a:lnSpc>
                <a:spcPct val="150000"/>
              </a:lnSpc>
              <a:spcBef>
                <a:spcPts val="1000"/>
              </a:spcBef>
              <a:spcAft>
                <a:spcPts val="0"/>
              </a:spcAft>
              <a:buClr>
                <a:srgbClr val="595959"/>
              </a:buClr>
              <a:buSzPts val="1400"/>
              <a:buFont typeface="Arial"/>
              <a:buChar char="•"/>
            </a:pPr>
            <a:r>
              <a:rPr lang="en" sz="1400">
                <a:solidFill>
                  <a:srgbClr val="595959"/>
                </a:solidFill>
                <a:latin typeface="Arial"/>
                <a:ea typeface="Arial"/>
                <a:cs typeface="Arial"/>
                <a:sym typeface="Arial"/>
              </a:rPr>
              <a:t>Tied to relevant Math &amp; Science articles, vetted by our editorial team</a:t>
            </a:r>
            <a:endParaRPr sz="500">
              <a:latin typeface="Arial"/>
              <a:ea typeface="Arial"/>
              <a:cs typeface="Arial"/>
              <a:sym typeface="Arial"/>
            </a:endParaRPr>
          </a:p>
          <a:p>
            <a:pPr indent="-254000" lvl="0" marL="254000" rtl="0" algn="l">
              <a:lnSpc>
                <a:spcPct val="150000"/>
              </a:lnSpc>
              <a:spcBef>
                <a:spcPts val="1000"/>
              </a:spcBef>
              <a:spcAft>
                <a:spcPts val="0"/>
              </a:spcAft>
              <a:buClr>
                <a:srgbClr val="595959"/>
              </a:buClr>
              <a:buSzPts val="1400"/>
              <a:buFont typeface="Arial"/>
              <a:buChar char="•"/>
            </a:pPr>
            <a:r>
              <a:rPr lang="en" sz="1400">
                <a:solidFill>
                  <a:srgbClr val="595959"/>
                </a:solidFill>
                <a:latin typeface="Arial"/>
                <a:ea typeface="Arial"/>
                <a:cs typeface="Arial"/>
                <a:sym typeface="Arial"/>
              </a:rPr>
              <a:t>Directly on the article or under </a:t>
            </a:r>
            <a:r>
              <a:rPr b="1" lang="en" sz="1400">
                <a:solidFill>
                  <a:srgbClr val="595959"/>
                </a:solidFill>
                <a:latin typeface="Arial"/>
                <a:ea typeface="Arial"/>
                <a:cs typeface="Arial"/>
                <a:sym typeface="Arial"/>
              </a:rPr>
              <a:t>Media</a:t>
            </a:r>
            <a:endParaRPr sz="1400">
              <a:solidFill>
                <a:srgbClr val="595959"/>
              </a:solidFill>
              <a:latin typeface="Arial"/>
              <a:ea typeface="Arial"/>
              <a:cs typeface="Arial"/>
              <a:sym typeface="Arial"/>
            </a:endParaRPr>
          </a:p>
          <a:p>
            <a:pPr indent="-254000" lvl="0" marL="254000" rtl="0" algn="l">
              <a:lnSpc>
                <a:spcPct val="150000"/>
              </a:lnSpc>
              <a:spcBef>
                <a:spcPts val="1000"/>
              </a:spcBef>
              <a:spcAft>
                <a:spcPts val="1000"/>
              </a:spcAft>
              <a:buClr>
                <a:srgbClr val="595959"/>
              </a:buClr>
              <a:buSzPts val="1400"/>
              <a:buFont typeface="Arial"/>
              <a:buChar char="•"/>
            </a:pPr>
            <a:r>
              <a:rPr lang="en" sz="1400">
                <a:solidFill>
                  <a:srgbClr val="595959"/>
                </a:solidFill>
                <a:latin typeface="Arial"/>
                <a:ea typeface="Arial"/>
                <a:cs typeface="Arial"/>
                <a:sym typeface="Arial"/>
              </a:rPr>
              <a:t>A full list of games is available on the </a:t>
            </a:r>
            <a:r>
              <a:rPr lang="en" sz="1400" u="sng">
                <a:solidFill>
                  <a:schemeClr val="hlink"/>
                </a:solidFill>
                <a:latin typeface="Arial"/>
                <a:ea typeface="Arial"/>
                <a:cs typeface="Arial"/>
                <a:sym typeface="Arial"/>
                <a:hlinkClick r:id="rId3"/>
              </a:rPr>
              <a:t>Training Guide</a:t>
            </a:r>
            <a:r>
              <a:rPr lang="en" sz="1400">
                <a:solidFill>
                  <a:srgbClr val="0070C0"/>
                </a:solidFill>
                <a:latin typeface="Arial"/>
                <a:ea typeface="Arial"/>
                <a:cs typeface="Arial"/>
                <a:sym typeface="Arial"/>
              </a:rPr>
              <a:t>.  </a:t>
            </a:r>
            <a:r>
              <a:rPr lang="en" sz="1400">
                <a:solidFill>
                  <a:srgbClr val="595959"/>
                </a:solidFill>
                <a:latin typeface="Arial"/>
                <a:ea typeface="Arial"/>
                <a:cs typeface="Arial"/>
                <a:sym typeface="Arial"/>
              </a:rPr>
              <a:t>This comes with vocabulary words and discussion questions. </a:t>
            </a:r>
            <a:endParaRPr sz="500">
              <a:latin typeface="Arial"/>
              <a:ea typeface="Arial"/>
              <a:cs typeface="Arial"/>
              <a:sym typeface="Arial"/>
            </a:endParaRPr>
          </a:p>
        </p:txBody>
      </p:sp>
      <p:sp>
        <p:nvSpPr>
          <p:cNvPr id="192" name="Google Shape;192;p30"/>
          <p:cNvSpPr txBox="1"/>
          <p:nvPr>
            <p:ph type="title"/>
          </p:nvPr>
        </p:nvSpPr>
        <p:spPr>
          <a:xfrm>
            <a:off x="661591" y="989229"/>
            <a:ext cx="35136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7030A0"/>
              </a:buClr>
              <a:buSzPts val="2600"/>
              <a:buFont typeface="Montserrat"/>
              <a:buNone/>
            </a:pPr>
            <a:r>
              <a:rPr lang="en" sz="3000">
                <a:solidFill>
                  <a:srgbClr val="017C65"/>
                </a:solidFill>
              </a:rPr>
              <a:t>Games</a:t>
            </a:r>
            <a:endParaRPr sz="3000">
              <a:solidFill>
                <a:srgbClr val="017C65"/>
              </a:solidFill>
            </a:endParaRPr>
          </a:p>
        </p:txBody>
      </p:sp>
      <p:pic>
        <p:nvPicPr>
          <p:cNvPr descr="Graphical user interface, text, application&#10;&#10;Description automatically generated" id="193" name="Google Shape;193;p30"/>
          <p:cNvPicPr preferRelativeResize="0"/>
          <p:nvPr>
            <p:ph idx="2" type="pic"/>
          </p:nvPr>
        </p:nvPicPr>
        <p:blipFill rotWithShape="1">
          <a:blip r:embed="rId4">
            <a:alphaModFix/>
          </a:blip>
          <a:srcRect b="0" l="9055" r="9064" t="0"/>
          <a:stretch/>
        </p:blipFill>
        <p:spPr>
          <a:xfrm>
            <a:off x="5772400" y="989224"/>
            <a:ext cx="2476200" cy="3321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1"/>
          <p:cNvSpPr txBox="1"/>
          <p:nvPr>
            <p:ph type="title"/>
          </p:nvPr>
        </p:nvSpPr>
        <p:spPr>
          <a:xfrm rot="-5400000">
            <a:off x="-852304" y="2273396"/>
            <a:ext cx="3733800" cy="383700"/>
          </a:xfrm>
          <a:prstGeom prst="rect">
            <a:avLst/>
          </a:prstGeom>
          <a:noFill/>
          <a:ln>
            <a:noFill/>
          </a:ln>
        </p:spPr>
        <p:txBody>
          <a:bodyPr anchorCtr="0" anchor="t" bIns="19050" lIns="19050" spcFirstLastPara="1" rIns="19050" wrap="square" tIns="19050">
            <a:noAutofit/>
          </a:bodyPr>
          <a:lstStyle/>
          <a:p>
            <a:pPr indent="0" lvl="0" marL="0" rtl="0" algn="l">
              <a:lnSpc>
                <a:spcPct val="100000"/>
              </a:lnSpc>
              <a:spcBef>
                <a:spcPts val="0"/>
              </a:spcBef>
              <a:spcAft>
                <a:spcPts val="0"/>
              </a:spcAft>
              <a:buClr>
                <a:srgbClr val="515252"/>
              </a:buClr>
              <a:buSzPts val="2300"/>
              <a:buFont typeface="Montserrat"/>
              <a:buNone/>
            </a:pPr>
            <a:r>
              <a:rPr lang="en" sz="3000">
                <a:solidFill>
                  <a:srgbClr val="017C65"/>
                </a:solidFill>
              </a:rPr>
              <a:t>Additional Features </a:t>
            </a:r>
            <a:endParaRPr sz="3000">
              <a:solidFill>
                <a:srgbClr val="017C65"/>
              </a:solidFill>
            </a:endParaRPr>
          </a:p>
        </p:txBody>
      </p:sp>
      <p:sp>
        <p:nvSpPr>
          <p:cNvPr id="199" name="Google Shape;199;p31"/>
          <p:cNvSpPr/>
          <p:nvPr/>
        </p:nvSpPr>
        <p:spPr>
          <a:xfrm>
            <a:off x="5944917" y="921938"/>
            <a:ext cx="38400" cy="179700"/>
          </a:xfrm>
          <a:prstGeom prst="rect">
            <a:avLst/>
          </a:prstGeom>
          <a:noFill/>
          <a:ln>
            <a:noFill/>
          </a:ln>
        </p:spPr>
        <p:txBody>
          <a:bodyPr anchorCtr="0" anchor="ctr" bIns="19050" lIns="19050" spcFirstLastPara="1" rIns="19050" wrap="square" tIns="19050">
            <a:noAutofit/>
          </a:bodyPr>
          <a:lstStyle/>
          <a:p>
            <a:pPr indent="0" lvl="0" marL="0" marR="0" rtl="0" algn="l">
              <a:lnSpc>
                <a:spcPct val="120000"/>
              </a:lnSpc>
              <a:spcBef>
                <a:spcPts val="0"/>
              </a:spcBef>
              <a:spcAft>
                <a:spcPts val="0"/>
              </a:spcAft>
              <a:buClr>
                <a:srgbClr val="515252"/>
              </a:buClr>
              <a:buSzPts val="800"/>
              <a:buFont typeface="PT Serif"/>
              <a:buNone/>
            </a:pPr>
            <a:r>
              <a:t/>
            </a:r>
            <a:endParaRPr b="0" i="0" sz="800" u="none" cap="none" strike="noStrike">
              <a:solidFill>
                <a:srgbClr val="515252"/>
              </a:solidFill>
              <a:latin typeface="PT Serif"/>
              <a:ea typeface="PT Serif"/>
              <a:cs typeface="PT Serif"/>
              <a:sym typeface="PT Serif"/>
            </a:endParaRPr>
          </a:p>
        </p:txBody>
      </p:sp>
      <p:sp>
        <p:nvSpPr>
          <p:cNvPr id="200" name="Google Shape;200;p31"/>
          <p:cNvSpPr/>
          <p:nvPr/>
        </p:nvSpPr>
        <p:spPr>
          <a:xfrm>
            <a:off x="5649652" y="3992187"/>
            <a:ext cx="3221100" cy="5925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3F3F3F"/>
              </a:buClr>
              <a:buSzPts val="900"/>
              <a:buFont typeface="PT Serif"/>
              <a:buNone/>
            </a:pPr>
            <a:r>
              <a:rPr i="0" lang="en" sz="1200" u="none" cap="none" strike="noStrike">
                <a:solidFill>
                  <a:srgbClr val="3F3F3F"/>
                </a:solidFill>
              </a:rPr>
              <a:t>Play a trivia game with pre-created trivia quizzes on a variety of topics.  </a:t>
            </a:r>
            <a:endParaRPr i="0" sz="1200" u="none" cap="none" strike="noStrike">
              <a:solidFill>
                <a:srgbClr val="3F3F3F"/>
              </a:solidFill>
            </a:endParaRPr>
          </a:p>
        </p:txBody>
      </p:sp>
      <p:sp>
        <p:nvSpPr>
          <p:cNvPr id="201" name="Google Shape;201;p31"/>
          <p:cNvSpPr/>
          <p:nvPr/>
        </p:nvSpPr>
        <p:spPr>
          <a:xfrm>
            <a:off x="2569138" y="1860775"/>
            <a:ext cx="2859300" cy="14235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3F3F3F"/>
              </a:buClr>
              <a:buSzPts val="800"/>
              <a:buFont typeface="PT Serif"/>
              <a:buNone/>
            </a:pPr>
            <a:r>
              <a:rPr i="0" lang="en" sz="1200" u="none" cap="none" strike="noStrike">
                <a:solidFill>
                  <a:srgbClr val="3F3F3F"/>
                </a:solidFill>
              </a:rPr>
              <a:t>Take a deeper dive through the World Resources features.  From interactive maps to a virtual atlas – students can view maps &amp; information in a variety of formats. </a:t>
            </a:r>
            <a:endParaRPr i="0" sz="900" u="none" cap="none" strike="noStrike">
              <a:solidFill>
                <a:srgbClr val="3F3F3F"/>
              </a:solidFill>
            </a:endParaRPr>
          </a:p>
        </p:txBody>
      </p:sp>
      <p:sp>
        <p:nvSpPr>
          <p:cNvPr id="202" name="Google Shape;202;p31"/>
          <p:cNvSpPr/>
          <p:nvPr/>
        </p:nvSpPr>
        <p:spPr>
          <a:xfrm>
            <a:off x="5649652" y="299637"/>
            <a:ext cx="3220200" cy="8694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3F3F3F"/>
              </a:buClr>
              <a:buSzPts val="800"/>
              <a:buFont typeface="PT Serif"/>
              <a:buNone/>
            </a:pPr>
            <a:r>
              <a:rPr i="0" lang="en" sz="1200" u="none" cap="none" strike="noStrike">
                <a:solidFill>
                  <a:srgbClr val="3F3F3F"/>
                </a:solidFill>
              </a:rPr>
              <a:t>Take a virtual field trip with 360-degree images.  Step inside places far away to get a real-life feel for someplace new! </a:t>
            </a:r>
            <a:endParaRPr i="0" sz="1200" u="none" cap="none" strike="noStrike">
              <a:solidFill>
                <a:srgbClr val="3F3F3F"/>
              </a:solidFill>
            </a:endParaRPr>
          </a:p>
        </p:txBody>
      </p:sp>
      <p:pic>
        <p:nvPicPr>
          <p:cNvPr descr="Graphical user interface, website&#10;&#10;Description automatically generated" id="203" name="Google Shape;203;p31"/>
          <p:cNvPicPr preferRelativeResize="0"/>
          <p:nvPr>
            <p:ph idx="2" type="pic"/>
          </p:nvPr>
        </p:nvPicPr>
        <p:blipFill rotWithShape="1">
          <a:blip r:embed="rId3">
            <a:alphaModFix/>
          </a:blip>
          <a:srcRect b="14937" l="0" r="0" t="14930"/>
          <a:stretch/>
        </p:blipFill>
        <p:spPr>
          <a:xfrm>
            <a:off x="2633604" y="1515"/>
            <a:ext cx="2856600" cy="1714500"/>
          </a:xfrm>
          <a:prstGeom prst="rect">
            <a:avLst/>
          </a:prstGeom>
          <a:noFill/>
          <a:ln>
            <a:noFill/>
          </a:ln>
        </p:spPr>
      </p:pic>
      <p:pic>
        <p:nvPicPr>
          <p:cNvPr descr="Graphical user interface&#10;&#10;Description automatically generated with low confidence" id="204" name="Google Shape;204;p31"/>
          <p:cNvPicPr preferRelativeResize="0"/>
          <p:nvPr>
            <p:ph idx="4" type="pic"/>
          </p:nvPr>
        </p:nvPicPr>
        <p:blipFill rotWithShape="1">
          <a:blip r:embed="rId4">
            <a:alphaModFix/>
          </a:blip>
          <a:srcRect b="1493" l="0" r="0" t="1493"/>
          <a:stretch/>
        </p:blipFill>
        <p:spPr>
          <a:xfrm>
            <a:off x="2633604" y="3431172"/>
            <a:ext cx="2858100" cy="1714500"/>
          </a:xfrm>
          <a:prstGeom prst="rect">
            <a:avLst/>
          </a:prstGeom>
          <a:noFill/>
          <a:ln>
            <a:noFill/>
          </a:ln>
        </p:spPr>
      </p:pic>
      <p:pic>
        <p:nvPicPr>
          <p:cNvPr descr="A picture containing diagram&#10;&#10;Description automatically generated" id="205" name="Google Shape;205;p31"/>
          <p:cNvPicPr preferRelativeResize="0"/>
          <p:nvPr>
            <p:ph idx="3" type="pic"/>
          </p:nvPr>
        </p:nvPicPr>
        <p:blipFill rotWithShape="1">
          <a:blip r:embed="rId5">
            <a:alphaModFix/>
          </a:blip>
          <a:srcRect b="0" l="7619" r="7619" t="0"/>
          <a:stretch/>
        </p:blipFill>
        <p:spPr>
          <a:xfrm>
            <a:off x="5488181" y="1714500"/>
            <a:ext cx="2859300" cy="1714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Violet II">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